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12"/>
  </p:notesMasterIdLst>
  <p:sldIdLst>
    <p:sldId id="287" r:id="rId2"/>
    <p:sldId id="278" r:id="rId3"/>
    <p:sldId id="261" r:id="rId4"/>
    <p:sldId id="264" r:id="rId5"/>
    <p:sldId id="293" r:id="rId6"/>
    <p:sldId id="295" r:id="rId7"/>
    <p:sldId id="296" r:id="rId8"/>
    <p:sldId id="297" r:id="rId9"/>
    <p:sldId id="298" r:id="rId10"/>
    <p:sldId id="294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2F8FF"/>
    <a:srgbClr val="08126C"/>
    <a:srgbClr val="0251E0"/>
    <a:srgbClr val="04093A"/>
    <a:srgbClr val="25A6FC"/>
    <a:srgbClr val="020416"/>
    <a:srgbClr val="77C7FD"/>
    <a:srgbClr val="0123B8"/>
    <a:srgbClr val="060D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9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5D13BBE5-0BEA-4494-9BEF-C8C2F48C9E2D}" type="datetimeFigureOut">
              <a:rPr lang="zh-CN" altLang="en-US" smtClean="0"/>
              <a:pPr/>
              <a:t>2025/3/31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F1CB8912-F0BA-4AD8-8415-DA1F26BCB09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043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894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507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695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582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61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694DB-D0F8-19D5-FC51-2255EE6D6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5F36CB-B05F-5470-3835-05589CBF4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C1DE42-B66F-626E-A404-6F8DFDBEE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92762A-29D8-38AD-9502-C57C37A489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079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EC61A-EC49-998F-BA7C-91E58DC5D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0F8022-A32A-F262-2BFA-7B6AE9762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51753B-9968-35FF-8F07-5C0A0B9DB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5AC86A-8D80-8EB1-33CB-7A1F92469B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629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26ECA-260F-1ECC-B7CB-7EE640E49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466A2F-6974-7B11-B8B2-A84FDE6F7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B05CD4-5E6F-04F4-D9E0-AA65BCF06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EA3D8D-46CC-5860-2DAB-7154D83D6A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228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66AE2-B596-0EA2-B4DC-A3618AEDE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6AF70F-ECA6-0F0B-E11F-C81F805491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6E70BC-B5D3-323E-8722-B46D2F0F8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7626F1-1648-1DB2-9269-A3D59E0608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33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A3AC1B-960C-4E67-B42C-B1E1200FEA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60D52"/>
              </a:gs>
              <a:gs pos="100000">
                <a:srgbClr val="0204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ibaotu.com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F6F31A-DFDF-4812-AC3A-A5008885320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60D52"/>
              </a:gs>
              <a:gs pos="100000">
                <a:srgbClr val="0204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C715C6-3A82-47AC-B821-1E679523825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 flipH="1">
            <a:off x="10174967" y="4940064"/>
            <a:ext cx="2234405" cy="21292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269678-1894-4EE1-B8D4-541D17886F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6200000" flipH="1">
            <a:off x="26342" y="-334272"/>
            <a:ext cx="1853768" cy="220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4B8F404D-EDA1-4C05-8BB3-5EF6252B3FC5}"/>
              </a:ext>
            </a:extLst>
          </p:cNvPr>
          <p:cNvGrpSpPr/>
          <p:nvPr/>
        </p:nvGrpSpPr>
        <p:grpSpPr>
          <a:xfrm>
            <a:off x="3219679" y="2534889"/>
            <a:ext cx="2827717" cy="223227"/>
            <a:chOff x="3219679" y="2534889"/>
            <a:chExt cx="2827717" cy="223227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DC2E737-3D88-4CA9-A9DB-E674604005FC}"/>
                </a:ext>
              </a:extLst>
            </p:cNvPr>
            <p:cNvCxnSpPr>
              <a:cxnSpLocks/>
            </p:cNvCxnSpPr>
            <p:nvPr/>
          </p:nvCxnSpPr>
          <p:spPr>
            <a:xfrm>
              <a:off x="3312769" y="2579339"/>
              <a:ext cx="1094359" cy="0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23A51CB-67C3-499F-87A2-5F5662CE6710}"/>
                </a:ext>
              </a:extLst>
            </p:cNvPr>
            <p:cNvCxnSpPr>
              <a:cxnSpLocks/>
            </p:cNvCxnSpPr>
            <p:nvPr/>
          </p:nvCxnSpPr>
          <p:spPr>
            <a:xfrm>
              <a:off x="4586348" y="2704751"/>
              <a:ext cx="832330" cy="0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6AF8C24-9C74-4818-92F0-87939C6B3AD9}"/>
                </a:ext>
              </a:extLst>
            </p:cNvPr>
            <p:cNvCxnSpPr>
              <a:cxnSpLocks/>
            </p:cNvCxnSpPr>
            <p:nvPr/>
          </p:nvCxnSpPr>
          <p:spPr>
            <a:xfrm>
              <a:off x="4409508" y="2580926"/>
              <a:ext cx="176840" cy="123825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CFD753A-05C3-4291-B794-B2D007C637EC}"/>
                </a:ext>
              </a:extLst>
            </p:cNvPr>
            <p:cNvSpPr/>
            <p:nvPr/>
          </p:nvSpPr>
          <p:spPr>
            <a:xfrm>
              <a:off x="3219679" y="2534889"/>
              <a:ext cx="88900" cy="88900"/>
            </a:xfrm>
            <a:prstGeom prst="ellipse">
              <a:avLst/>
            </a:prstGeom>
            <a:noFill/>
            <a:ln>
              <a:solidFill>
                <a:srgbClr val="25A6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65C0408-F362-4952-8F30-2B1D6C35E03C}"/>
                </a:ext>
              </a:extLst>
            </p:cNvPr>
            <p:cNvSpPr/>
            <p:nvPr/>
          </p:nvSpPr>
          <p:spPr>
            <a:xfrm>
              <a:off x="5419694" y="2660301"/>
              <a:ext cx="88900" cy="88900"/>
            </a:xfrm>
            <a:prstGeom prst="ellipse">
              <a:avLst/>
            </a:prstGeom>
            <a:noFill/>
            <a:ln>
              <a:solidFill>
                <a:srgbClr val="02F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43D89AB-6F19-405F-BE8B-D3AF9CA37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2863" y="2655334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38FDD5B8-D6C1-4D63-90E1-1293832C9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5755" y="2655334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DD18346-FA34-43D1-9FE0-D335C8F4C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609" y="2655334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C87B05B-CCE2-4DCA-A908-44D779E36E6E}"/>
              </a:ext>
            </a:extLst>
          </p:cNvPr>
          <p:cNvSpPr txBox="1"/>
          <p:nvPr/>
        </p:nvSpPr>
        <p:spPr>
          <a:xfrm>
            <a:off x="3150339" y="1883043"/>
            <a:ext cx="5405438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IN" altLang="zh-CN" sz="4400" dirty="0" err="1">
                <a:gradFill flip="none" rotWithShape="1">
                  <a:gsLst>
                    <a:gs pos="2000">
                      <a:srgbClr val="02F8FF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atin typeface="Arial Black" panose="020B0A04020102020204" pitchFamily="34" charset="0"/>
                <a:ea typeface="STCaiyun" panose="02010800040101010101" pitchFamily="2" charset="-122"/>
              </a:rPr>
              <a:t>CoinNexus</a:t>
            </a:r>
            <a:endParaRPr lang="zh-CN" altLang="en-US" sz="4400" dirty="0">
              <a:gradFill flip="none" rotWithShape="1">
                <a:gsLst>
                  <a:gs pos="2000">
                    <a:srgbClr val="02F8FF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atin typeface="Arial Black" panose="020B0A04020102020204" pitchFamily="34" charset="0"/>
              <a:ea typeface="STCaiyun" panose="02010800040101010101" pitchFamily="2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D1ADDEE-AD8C-4504-AFFD-A53CB710464F}"/>
              </a:ext>
            </a:extLst>
          </p:cNvPr>
          <p:cNvGrpSpPr/>
          <p:nvPr/>
        </p:nvGrpSpPr>
        <p:grpSpPr>
          <a:xfrm>
            <a:off x="7907452" y="3159451"/>
            <a:ext cx="248491" cy="248491"/>
            <a:chOff x="6481491" y="494460"/>
            <a:chExt cx="733562" cy="733562"/>
          </a:xfrm>
        </p:grpSpPr>
        <p:sp>
          <p:nvSpPr>
            <p:cNvPr id="52" name="圆: 空心 51">
              <a:extLst>
                <a:ext uri="{FF2B5EF4-FFF2-40B4-BE49-F238E27FC236}">
                  <a16:creationId xmlns:a16="http://schemas.microsoft.com/office/drawing/2014/main" id="{2955124E-86FC-42A9-B0D6-50E3B3B23D52}"/>
                </a:ext>
              </a:extLst>
            </p:cNvPr>
            <p:cNvSpPr/>
            <p:nvPr/>
          </p:nvSpPr>
          <p:spPr>
            <a:xfrm>
              <a:off x="6481491" y="494460"/>
              <a:ext cx="733562" cy="733562"/>
            </a:xfrm>
            <a:prstGeom prst="donut">
              <a:avLst>
                <a:gd name="adj" fmla="val 9001"/>
              </a:avLst>
            </a:prstGeom>
            <a:gradFill flip="none" rotWithShape="1">
              <a:gsLst>
                <a:gs pos="31000">
                  <a:srgbClr val="02F8FF"/>
                </a:gs>
                <a:gs pos="100000">
                  <a:srgbClr val="0251E0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dist="12700" dir="2700000" algn="tl" rotWithShape="0">
                <a:srgbClr val="08126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021E3BF-24AF-4E55-8CEB-D1C229D2C72B}"/>
                </a:ext>
              </a:extLst>
            </p:cNvPr>
            <p:cNvSpPr/>
            <p:nvPr/>
          </p:nvSpPr>
          <p:spPr>
            <a:xfrm>
              <a:off x="6652045" y="665014"/>
              <a:ext cx="392454" cy="392454"/>
            </a:xfrm>
            <a:prstGeom prst="ellipse">
              <a:avLst/>
            </a:prstGeom>
            <a:gradFill flip="none" rotWithShape="1">
              <a:gsLst>
                <a:gs pos="31000">
                  <a:srgbClr val="02F8FF"/>
                </a:gs>
                <a:gs pos="100000">
                  <a:srgbClr val="0251E0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dist="12700" dir="2700000" algn="tl" rotWithShape="0">
                <a:srgbClr val="08126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CD18F792-D264-4EC2-8503-60A581D6CF37}"/>
              </a:ext>
            </a:extLst>
          </p:cNvPr>
          <p:cNvSpPr/>
          <p:nvPr/>
        </p:nvSpPr>
        <p:spPr>
          <a:xfrm>
            <a:off x="4407128" y="3159451"/>
            <a:ext cx="3442549" cy="394420"/>
          </a:xfrm>
          <a:prstGeom prst="rect">
            <a:avLst/>
          </a:prstGeom>
          <a:solidFill>
            <a:srgbClr val="02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4A65EAC-1831-48F8-83D6-92058E91D941}"/>
              </a:ext>
            </a:extLst>
          </p:cNvPr>
          <p:cNvSpPr/>
          <p:nvPr/>
        </p:nvSpPr>
        <p:spPr>
          <a:xfrm>
            <a:off x="4514850" y="3658800"/>
            <a:ext cx="3184147" cy="296634"/>
          </a:xfrm>
          <a:prstGeom prst="rect">
            <a:avLst/>
          </a:prstGeom>
          <a:solidFill>
            <a:srgbClr val="02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BDEC679-FC01-4C81-8904-C0EAA56288F2}"/>
              </a:ext>
            </a:extLst>
          </p:cNvPr>
          <p:cNvSpPr txBox="1"/>
          <p:nvPr/>
        </p:nvSpPr>
        <p:spPr>
          <a:xfrm>
            <a:off x="3965903" y="3137817"/>
            <a:ext cx="4303785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dirty="0">
                <a:solidFill>
                  <a:srgbClr val="08126C"/>
                </a:solidFill>
                <a:latin typeface="Tw Cen MT Condensed Extra Bold" panose="020B0803020202020204" pitchFamily="34" charset="0"/>
                <a:ea typeface="思源黑体 CN Medium" panose="020B0600000000000000" pitchFamily="34" charset="-122"/>
              </a:rPr>
              <a:t>Presented by: </a:t>
            </a:r>
            <a:r>
              <a:rPr lang="en-US" altLang="zh-CN" sz="2000" dirty="0" err="1">
                <a:solidFill>
                  <a:srgbClr val="08126C"/>
                </a:solidFill>
                <a:latin typeface="Tw Cen MT Condensed Extra Bold" panose="020B0803020202020204" pitchFamily="34" charset="0"/>
                <a:ea typeface="思源黑体 CN Medium" panose="020B0600000000000000" pitchFamily="34" charset="-122"/>
              </a:rPr>
              <a:t>Anu_team</a:t>
            </a:r>
            <a:endParaRPr lang="zh-CN" altLang="en-US" sz="2000" dirty="0">
              <a:solidFill>
                <a:srgbClr val="08126C"/>
              </a:solidFill>
              <a:latin typeface="Tw Cen MT Condensed Extra Bold" panose="020B0803020202020204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4F429FC-4DA8-4E5B-B57F-3BCFAF5D79FD}"/>
              </a:ext>
            </a:extLst>
          </p:cNvPr>
          <p:cNvSpPr txBox="1"/>
          <p:nvPr/>
        </p:nvSpPr>
        <p:spPr>
          <a:xfrm>
            <a:off x="4774464" y="3630711"/>
            <a:ext cx="2970405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dirty="0">
                <a:latin typeface="Tw Cen MT Condensed Extra Bold" panose="020B0803020202020204" pitchFamily="34" charset="0"/>
                <a:ea typeface="思源黑体 CN Medium" panose="020B0600000000000000" pitchFamily="34" charset="-122"/>
              </a:rPr>
              <a:t>LOK JAGRUTI KENDRA UNIVERSITY</a:t>
            </a:r>
            <a:endParaRPr lang="zh-CN" altLang="en-US" sz="1600" dirty="0">
              <a:latin typeface="Tw Cen MT Condensed Extra Bold" panose="020B0803020202020204" pitchFamily="34" charset="0"/>
              <a:ea typeface="思源黑体 CN Medium" panose="020B0600000000000000" pitchFamily="34" charset="-122"/>
            </a:endParaRPr>
          </a:p>
        </p:txBody>
      </p:sp>
      <p:pic>
        <p:nvPicPr>
          <p:cNvPr id="128" name="图片 127">
            <a:extLst>
              <a:ext uri="{FF2B5EF4-FFF2-40B4-BE49-F238E27FC236}">
                <a16:creationId xmlns:a16="http://schemas.microsoft.com/office/drawing/2014/main" id="{0FB430C9-BC83-4224-8FA5-9B1CC4775D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469907">
            <a:off x="7879629" y="-2161060"/>
            <a:ext cx="6465656" cy="3772745"/>
          </a:xfrm>
          <a:custGeom>
            <a:avLst/>
            <a:gdLst>
              <a:gd name="connsiteX0" fmla="*/ 0 w 6465656"/>
              <a:gd name="connsiteY0" fmla="*/ 2588320 h 3772745"/>
              <a:gd name="connsiteX1" fmla="*/ 4343267 w 6465656"/>
              <a:gd name="connsiteY1" fmla="*/ 1990912 h 3772745"/>
              <a:gd name="connsiteX2" fmla="*/ 4588355 w 6465656"/>
              <a:gd name="connsiteY2" fmla="*/ 3772745 h 3772745"/>
              <a:gd name="connsiteX3" fmla="*/ 0 w 6465656"/>
              <a:gd name="connsiteY3" fmla="*/ 3772745 h 3772745"/>
              <a:gd name="connsiteX4" fmla="*/ 4800194 w 6465656"/>
              <a:gd name="connsiteY4" fmla="*/ 0 h 3772745"/>
              <a:gd name="connsiteX5" fmla="*/ 6465656 w 6465656"/>
              <a:gd name="connsiteY5" fmla="*/ 0 h 3772745"/>
              <a:gd name="connsiteX6" fmla="*/ 6465656 w 6465656"/>
              <a:gd name="connsiteY6" fmla="*/ 122948 h 3772745"/>
              <a:gd name="connsiteX7" fmla="*/ 4847716 w 6465656"/>
              <a:gd name="connsiteY7" fmla="*/ 345493 h 3772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5656" h="3772745">
                <a:moveTo>
                  <a:pt x="0" y="2588320"/>
                </a:moveTo>
                <a:lnTo>
                  <a:pt x="4343267" y="1990912"/>
                </a:lnTo>
                <a:lnTo>
                  <a:pt x="4588355" y="3772745"/>
                </a:lnTo>
                <a:lnTo>
                  <a:pt x="0" y="3772745"/>
                </a:lnTo>
                <a:close/>
                <a:moveTo>
                  <a:pt x="4800194" y="0"/>
                </a:moveTo>
                <a:lnTo>
                  <a:pt x="6465656" y="0"/>
                </a:lnTo>
                <a:lnTo>
                  <a:pt x="6465656" y="122948"/>
                </a:lnTo>
                <a:lnTo>
                  <a:pt x="4847716" y="345493"/>
                </a:lnTo>
                <a:close/>
              </a:path>
            </a:pathLst>
          </a:cu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10DE6BEC-C3B4-49A7-99BC-9480D7000EF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234" b="63788"/>
          <a:stretch>
            <a:fillRect/>
          </a:stretch>
        </p:blipFill>
        <p:spPr>
          <a:xfrm>
            <a:off x="-14282" y="4975912"/>
            <a:ext cx="4033542" cy="1875992"/>
          </a:xfrm>
          <a:custGeom>
            <a:avLst/>
            <a:gdLst>
              <a:gd name="connsiteX0" fmla="*/ 0 w 4033542"/>
              <a:gd name="connsiteY0" fmla="*/ 0 h 1875992"/>
              <a:gd name="connsiteX1" fmla="*/ 4033542 w 4033542"/>
              <a:gd name="connsiteY1" fmla="*/ 0 h 1875992"/>
              <a:gd name="connsiteX2" fmla="*/ 4033542 w 4033542"/>
              <a:gd name="connsiteY2" fmla="*/ 1875992 h 1875992"/>
              <a:gd name="connsiteX3" fmla="*/ 0 w 4033542"/>
              <a:gd name="connsiteY3" fmla="*/ 1875992 h 187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3542" h="1875992">
                <a:moveTo>
                  <a:pt x="0" y="0"/>
                </a:moveTo>
                <a:lnTo>
                  <a:pt x="4033542" y="0"/>
                </a:lnTo>
                <a:lnTo>
                  <a:pt x="4033542" y="1875992"/>
                </a:lnTo>
                <a:lnTo>
                  <a:pt x="0" y="1875992"/>
                </a:lnTo>
                <a:close/>
              </a:path>
            </a:pathLst>
          </a:custGeom>
        </p:spPr>
      </p:pic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4039B2CB-EEBE-4929-A1C8-070541339D69}"/>
              </a:ext>
            </a:extLst>
          </p:cNvPr>
          <p:cNvCxnSpPr>
            <a:cxnSpLocks/>
          </p:cNvCxnSpPr>
          <p:nvPr/>
        </p:nvCxnSpPr>
        <p:spPr>
          <a:xfrm flipV="1">
            <a:off x="-113171" y="1672767"/>
            <a:ext cx="1940894" cy="1415542"/>
          </a:xfrm>
          <a:prstGeom prst="bentConnector3">
            <a:avLst>
              <a:gd name="adj1" fmla="val 70101"/>
            </a:avLst>
          </a:prstGeom>
          <a:ln w="25400">
            <a:gradFill flip="none" rotWithShape="1">
              <a:gsLst>
                <a:gs pos="0">
                  <a:srgbClr val="02F8FF">
                    <a:alpha val="20000"/>
                  </a:srgbClr>
                </a:gs>
                <a:gs pos="100000">
                  <a:srgbClr val="25A6FC">
                    <a:alpha val="20000"/>
                  </a:srgb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61BF1F15-400F-48F3-B179-C9241320F3C8}"/>
              </a:ext>
            </a:extLst>
          </p:cNvPr>
          <p:cNvCxnSpPr>
            <a:cxnSpLocks/>
          </p:cNvCxnSpPr>
          <p:nvPr/>
        </p:nvCxnSpPr>
        <p:spPr>
          <a:xfrm flipV="1">
            <a:off x="-407370" y="549720"/>
            <a:ext cx="3505022" cy="1398815"/>
          </a:xfrm>
          <a:prstGeom prst="bentConnector3">
            <a:avLst>
              <a:gd name="adj1" fmla="val 34647"/>
            </a:avLst>
          </a:prstGeom>
          <a:ln w="25400">
            <a:gradFill flip="none" rotWithShape="1">
              <a:gsLst>
                <a:gs pos="0">
                  <a:srgbClr val="02F8FF">
                    <a:alpha val="20000"/>
                  </a:srgbClr>
                </a:gs>
                <a:gs pos="100000">
                  <a:srgbClr val="25A6FC">
                    <a:alpha val="20000"/>
                  </a:srgb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99">
            <a:extLst>
              <a:ext uri="{FF2B5EF4-FFF2-40B4-BE49-F238E27FC236}">
                <a16:creationId xmlns:a16="http://schemas.microsoft.com/office/drawing/2014/main" id="{2F463F67-BBA1-41F9-AEAC-F0B171035379}"/>
              </a:ext>
            </a:extLst>
          </p:cNvPr>
          <p:cNvCxnSpPr/>
          <p:nvPr/>
        </p:nvCxnSpPr>
        <p:spPr>
          <a:xfrm rot="16200000" flipH="1">
            <a:off x="-1407094" y="1539650"/>
            <a:ext cx="4198535" cy="523619"/>
          </a:xfrm>
          <a:prstGeom prst="bentConnector3">
            <a:avLst>
              <a:gd name="adj1" fmla="val 100022"/>
            </a:avLst>
          </a:prstGeom>
          <a:ln w="25400">
            <a:gradFill flip="none" rotWithShape="1">
              <a:gsLst>
                <a:gs pos="0">
                  <a:srgbClr val="02F8FF">
                    <a:alpha val="20000"/>
                  </a:srgbClr>
                </a:gs>
                <a:gs pos="100000">
                  <a:srgbClr val="25A6FC">
                    <a:alpha val="20000"/>
                  </a:srgb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AC2E706C-2314-4BDE-A2DD-734D4BEBF664}"/>
              </a:ext>
            </a:extLst>
          </p:cNvPr>
          <p:cNvCxnSpPr>
            <a:cxnSpLocks/>
            <a:endCxn id="28" idx="4"/>
          </p:cNvCxnSpPr>
          <p:nvPr/>
        </p:nvCxnSpPr>
        <p:spPr>
          <a:xfrm>
            <a:off x="-254218" y="887381"/>
            <a:ext cx="2614523" cy="2082169"/>
          </a:xfrm>
          <a:prstGeom prst="bentConnector4">
            <a:avLst>
              <a:gd name="adj1" fmla="val 49400"/>
              <a:gd name="adj2" fmla="val 112226"/>
            </a:avLst>
          </a:prstGeom>
          <a:ln w="25400">
            <a:gradFill flip="none" rotWithShape="1">
              <a:gsLst>
                <a:gs pos="0">
                  <a:srgbClr val="02F8FF">
                    <a:alpha val="20000"/>
                  </a:srgbClr>
                </a:gs>
                <a:gs pos="100000">
                  <a:srgbClr val="25A6FC">
                    <a:alpha val="20000"/>
                  </a:srgb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99AC57AE-3A65-4756-A55C-2D4E6A9D40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076118" y="3903836"/>
            <a:ext cx="2151029" cy="1246097"/>
          </a:xfrm>
          <a:prstGeom prst="bentConnector3">
            <a:avLst>
              <a:gd name="adj1" fmla="val 70101"/>
            </a:avLst>
          </a:prstGeom>
          <a:ln w="25400">
            <a:gradFill flip="none" rotWithShape="1">
              <a:gsLst>
                <a:gs pos="0">
                  <a:srgbClr val="02F8FF">
                    <a:alpha val="20000"/>
                  </a:srgbClr>
                </a:gs>
                <a:gs pos="100000">
                  <a:srgbClr val="25A6FC">
                    <a:alpha val="20000"/>
                  </a:srgb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连接符: 肘形 107">
            <a:extLst>
              <a:ext uri="{FF2B5EF4-FFF2-40B4-BE49-F238E27FC236}">
                <a16:creationId xmlns:a16="http://schemas.microsoft.com/office/drawing/2014/main" id="{A365A086-0ADE-41EB-BDAD-911BA7E121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8668696" y="4907175"/>
            <a:ext cx="3884502" cy="1231372"/>
          </a:xfrm>
          <a:prstGeom prst="bentConnector3">
            <a:avLst>
              <a:gd name="adj1" fmla="val 34647"/>
            </a:avLst>
          </a:prstGeom>
          <a:ln w="25400">
            <a:gradFill flip="none" rotWithShape="1">
              <a:gsLst>
                <a:gs pos="0">
                  <a:srgbClr val="02F8FF">
                    <a:alpha val="20000"/>
                  </a:srgbClr>
                </a:gs>
                <a:gs pos="100000">
                  <a:srgbClr val="25A6FC">
                    <a:alpha val="20000"/>
                  </a:srgb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连接符: 肘形 108">
            <a:extLst>
              <a:ext uri="{FF2B5EF4-FFF2-40B4-BE49-F238E27FC236}">
                <a16:creationId xmlns:a16="http://schemas.microsoft.com/office/drawing/2014/main" id="{E4B78F26-B34A-406D-BCAD-FD8F36652DD2}"/>
              </a:ext>
            </a:extLst>
          </p:cNvPr>
          <p:cNvCxnSpPr/>
          <p:nvPr/>
        </p:nvCxnSpPr>
        <p:spPr>
          <a:xfrm rot="5400000" flipH="1">
            <a:off x="9486631" y="4746491"/>
            <a:ext cx="3695957" cy="580310"/>
          </a:xfrm>
          <a:prstGeom prst="bentConnector3">
            <a:avLst>
              <a:gd name="adj1" fmla="val 100022"/>
            </a:avLst>
          </a:prstGeom>
          <a:ln w="25400">
            <a:gradFill flip="none" rotWithShape="1">
              <a:gsLst>
                <a:gs pos="0">
                  <a:srgbClr val="02F8FF">
                    <a:alpha val="20000"/>
                  </a:srgbClr>
                </a:gs>
                <a:gs pos="100000">
                  <a:srgbClr val="25A6FC">
                    <a:alpha val="20000"/>
                  </a:srgb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连接符: 肘形 109">
            <a:extLst>
              <a:ext uri="{FF2B5EF4-FFF2-40B4-BE49-F238E27FC236}">
                <a16:creationId xmlns:a16="http://schemas.microsoft.com/office/drawing/2014/main" id="{60692DC3-831B-4312-827B-F8A566E397D4}"/>
              </a:ext>
            </a:extLst>
          </p:cNvPr>
          <p:cNvCxnSpPr>
            <a:cxnSpLocks/>
          </p:cNvCxnSpPr>
          <p:nvPr/>
        </p:nvCxnSpPr>
        <p:spPr>
          <a:xfrm rot="10800000">
            <a:off x="9485873" y="3900729"/>
            <a:ext cx="2897591" cy="1832927"/>
          </a:xfrm>
          <a:prstGeom prst="bentConnector4">
            <a:avLst>
              <a:gd name="adj1" fmla="val 49400"/>
              <a:gd name="adj2" fmla="val 112226"/>
            </a:avLst>
          </a:prstGeom>
          <a:ln w="25400">
            <a:gradFill flip="none" rotWithShape="1">
              <a:gsLst>
                <a:gs pos="0">
                  <a:srgbClr val="02F8FF">
                    <a:alpha val="20000"/>
                  </a:srgbClr>
                </a:gs>
                <a:gs pos="100000">
                  <a:srgbClr val="25A6FC">
                    <a:alpha val="20000"/>
                  </a:srgb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图片 112">
            <a:extLst>
              <a:ext uri="{FF2B5EF4-FFF2-40B4-BE49-F238E27FC236}">
                <a16:creationId xmlns:a16="http://schemas.microsoft.com/office/drawing/2014/main" id="{41E418A6-2F68-4295-B021-920B3541B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7460" y="273671"/>
            <a:ext cx="586368" cy="586368"/>
          </a:xfrm>
          <a:prstGeom prst="rect">
            <a:avLst/>
          </a:prstGeom>
        </p:spPr>
      </p:pic>
      <p:pic>
        <p:nvPicPr>
          <p:cNvPr id="114" name="图片 113">
            <a:extLst>
              <a:ext uri="{FF2B5EF4-FFF2-40B4-BE49-F238E27FC236}">
                <a16:creationId xmlns:a16="http://schemas.microsoft.com/office/drawing/2014/main" id="{F958584F-DA71-4AD8-A88B-E7017B929F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567" y="2316069"/>
            <a:ext cx="586368" cy="586368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669A9615-8153-4402-BAD9-76BD877694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2532" y="2927044"/>
            <a:ext cx="586368" cy="58636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EB6C34B4-BA1D-4E03-8618-9D727E97E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31581" y="3601214"/>
            <a:ext cx="586368" cy="586368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5C657601-A867-4795-AF3F-4C22B135F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8631" y="4817193"/>
            <a:ext cx="586368" cy="586368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9F447ECA-744A-470D-B261-6C1C0BCE1B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3517" y="5849214"/>
            <a:ext cx="586368" cy="586368"/>
          </a:xfrm>
          <a:prstGeom prst="rect">
            <a:avLst/>
          </a:prstGeom>
        </p:spPr>
      </p:pic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49FA9D6F-E407-4734-890B-CCB67E7DE733}"/>
              </a:ext>
            </a:extLst>
          </p:cNvPr>
          <p:cNvGrpSpPr/>
          <p:nvPr/>
        </p:nvGrpSpPr>
        <p:grpSpPr>
          <a:xfrm>
            <a:off x="3415628" y="1546794"/>
            <a:ext cx="5556694" cy="735887"/>
            <a:chOff x="3415628" y="1546794"/>
            <a:chExt cx="5556694" cy="735887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06A25FC9-F1EE-4919-A797-DC9AB48816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1378" y="1836592"/>
              <a:ext cx="3708400" cy="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BA2EF73-0197-4BEF-B748-BD70F88A3124}"/>
                </a:ext>
              </a:extLst>
            </p:cNvPr>
            <p:cNvCxnSpPr>
              <a:cxnSpLocks/>
            </p:cNvCxnSpPr>
            <p:nvPr/>
          </p:nvCxnSpPr>
          <p:spPr>
            <a:xfrm>
              <a:off x="8533708" y="1960417"/>
              <a:ext cx="353681" cy="24765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B46B3D4-640C-4759-8D9B-E23B304B75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0079" y="1836592"/>
              <a:ext cx="353681" cy="24765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44F281E-F98F-435D-B5AA-5D64AEB47B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5722" y="1588942"/>
              <a:ext cx="353681" cy="24765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446B36B-4B19-44F4-9B30-677BEAB7DD29}"/>
                </a:ext>
              </a:extLst>
            </p:cNvPr>
            <p:cNvCxnSpPr>
              <a:cxnSpLocks/>
            </p:cNvCxnSpPr>
            <p:nvPr/>
          </p:nvCxnSpPr>
          <p:spPr>
            <a:xfrm>
              <a:off x="7698998" y="1960417"/>
              <a:ext cx="832330" cy="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812B0369-02E3-4088-912A-447F16E38331}"/>
                </a:ext>
              </a:extLst>
            </p:cNvPr>
            <p:cNvCxnSpPr>
              <a:cxnSpLocks/>
            </p:cNvCxnSpPr>
            <p:nvPr/>
          </p:nvCxnSpPr>
          <p:spPr>
            <a:xfrm>
              <a:off x="7522158" y="1836592"/>
              <a:ext cx="176840" cy="123825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316A329-A58F-4312-9849-0B95CC96F889}"/>
                </a:ext>
              </a:extLst>
            </p:cNvPr>
            <p:cNvCxnSpPr>
              <a:cxnSpLocks/>
            </p:cNvCxnSpPr>
            <p:nvPr/>
          </p:nvCxnSpPr>
          <p:spPr>
            <a:xfrm>
              <a:off x="7059403" y="1588942"/>
              <a:ext cx="1084116" cy="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574C4E7-1D7F-4EF0-879D-E910188685D0}"/>
                </a:ext>
              </a:extLst>
            </p:cNvPr>
            <p:cNvSpPr/>
            <p:nvPr/>
          </p:nvSpPr>
          <p:spPr>
            <a:xfrm>
              <a:off x="3415628" y="2046142"/>
              <a:ext cx="88900" cy="88900"/>
            </a:xfrm>
            <a:prstGeom prst="ellipse">
              <a:avLst/>
            </a:prstGeom>
            <a:gradFill flip="none" rotWithShape="1">
              <a:gsLst>
                <a:gs pos="31000">
                  <a:srgbClr val="25A6FC"/>
                </a:gs>
                <a:gs pos="100000">
                  <a:srgbClr val="02F8FF"/>
                </a:gs>
              </a:gsLst>
              <a:lin ang="18900000" scaled="1"/>
              <a:tileRect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92C40FA-A651-459F-8781-C85D451877FE}"/>
                </a:ext>
              </a:extLst>
            </p:cNvPr>
            <p:cNvSpPr/>
            <p:nvPr/>
          </p:nvSpPr>
          <p:spPr>
            <a:xfrm>
              <a:off x="8103258" y="1546794"/>
              <a:ext cx="88900" cy="88900"/>
            </a:xfrm>
            <a:prstGeom prst="ellipse">
              <a:avLst/>
            </a:prstGeom>
            <a:gradFill flip="none" rotWithShape="1">
              <a:gsLst>
                <a:gs pos="31000">
                  <a:srgbClr val="25A6FC"/>
                </a:gs>
                <a:gs pos="100000">
                  <a:srgbClr val="02F8FF"/>
                </a:gs>
              </a:gsLst>
              <a:lin ang="13500000" scaled="1"/>
              <a:tileRect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22601A52-262E-4C9F-997E-8CE7F832B439}"/>
                </a:ext>
              </a:extLst>
            </p:cNvPr>
            <p:cNvSpPr/>
            <p:nvPr/>
          </p:nvSpPr>
          <p:spPr>
            <a:xfrm>
              <a:off x="8883422" y="2193781"/>
              <a:ext cx="88900" cy="88900"/>
            </a:xfrm>
            <a:prstGeom prst="ellipse">
              <a:avLst/>
            </a:prstGeom>
            <a:noFill/>
            <a:ln w="12700">
              <a:solidFill>
                <a:srgbClr val="02F8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6494CFFB-8B43-45A7-8BDB-A8F5A240DE87}"/>
                </a:ext>
              </a:extLst>
            </p:cNvPr>
            <p:cNvSpPr/>
            <p:nvPr/>
          </p:nvSpPr>
          <p:spPr>
            <a:xfrm>
              <a:off x="3486150" y="1835100"/>
              <a:ext cx="5405438" cy="366712"/>
            </a:xfrm>
            <a:custGeom>
              <a:avLst/>
              <a:gdLst>
                <a:gd name="connsiteX0" fmla="*/ 0 w 5405438"/>
                <a:gd name="connsiteY0" fmla="*/ 233362 h 366712"/>
                <a:gd name="connsiteX1" fmla="*/ 328613 w 5405438"/>
                <a:gd name="connsiteY1" fmla="*/ 0 h 366712"/>
                <a:gd name="connsiteX2" fmla="*/ 4043363 w 5405438"/>
                <a:gd name="connsiteY2" fmla="*/ 0 h 366712"/>
                <a:gd name="connsiteX3" fmla="*/ 4214813 w 5405438"/>
                <a:gd name="connsiteY3" fmla="*/ 123825 h 366712"/>
                <a:gd name="connsiteX4" fmla="*/ 5048250 w 5405438"/>
                <a:gd name="connsiteY4" fmla="*/ 123825 h 366712"/>
                <a:gd name="connsiteX5" fmla="*/ 5405438 w 5405438"/>
                <a:gd name="connsiteY5" fmla="*/ 366712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438" h="366712">
                  <a:moveTo>
                    <a:pt x="0" y="233362"/>
                  </a:moveTo>
                  <a:lnTo>
                    <a:pt x="328613" y="0"/>
                  </a:lnTo>
                  <a:lnTo>
                    <a:pt x="4043363" y="0"/>
                  </a:lnTo>
                  <a:lnTo>
                    <a:pt x="4214813" y="123825"/>
                  </a:lnTo>
                  <a:lnTo>
                    <a:pt x="5048250" y="123825"/>
                  </a:lnTo>
                  <a:lnTo>
                    <a:pt x="5405438" y="366712"/>
                  </a:lnTo>
                </a:path>
              </a:pathLst>
            </a:cu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04987C7D-4663-4FE1-8AC7-7BE115A3D4FC}"/>
                </a:ext>
              </a:extLst>
            </p:cNvPr>
            <p:cNvSpPr/>
            <p:nvPr/>
          </p:nvSpPr>
          <p:spPr>
            <a:xfrm>
              <a:off x="6719888" y="1582687"/>
              <a:ext cx="1381125" cy="247650"/>
            </a:xfrm>
            <a:custGeom>
              <a:avLst/>
              <a:gdLst>
                <a:gd name="connsiteX0" fmla="*/ 0 w 1381125"/>
                <a:gd name="connsiteY0" fmla="*/ 247650 h 247650"/>
                <a:gd name="connsiteX1" fmla="*/ 342900 w 1381125"/>
                <a:gd name="connsiteY1" fmla="*/ 0 h 247650"/>
                <a:gd name="connsiteX2" fmla="*/ 1381125 w 1381125"/>
                <a:gd name="connsiteY2" fmla="*/ 4763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1125" h="247650">
                  <a:moveTo>
                    <a:pt x="0" y="247650"/>
                  </a:moveTo>
                  <a:lnTo>
                    <a:pt x="342900" y="0"/>
                  </a:lnTo>
                  <a:lnTo>
                    <a:pt x="1381125" y="4763"/>
                  </a:lnTo>
                </a:path>
              </a:pathLst>
            </a:cu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60E88142-2C82-47E6-86D0-50A25157DB56}"/>
                </a:ext>
              </a:extLst>
            </p:cNvPr>
            <p:cNvSpPr/>
            <p:nvPr/>
          </p:nvSpPr>
          <p:spPr>
            <a:xfrm flipV="1">
              <a:off x="3923448" y="1832743"/>
              <a:ext cx="3417304" cy="115190"/>
            </a:xfrm>
            <a:custGeom>
              <a:avLst/>
              <a:gdLst>
                <a:gd name="connsiteX0" fmla="*/ 0 w 4221480"/>
                <a:gd name="connsiteY0" fmla="*/ 236220 h 236220"/>
                <a:gd name="connsiteX1" fmla="*/ 320040 w 4221480"/>
                <a:gd name="connsiteY1" fmla="*/ 0 h 236220"/>
                <a:gd name="connsiteX2" fmla="*/ 4053840 w 4221480"/>
                <a:gd name="connsiteY2" fmla="*/ 0 h 236220"/>
                <a:gd name="connsiteX3" fmla="*/ 4221480 w 4221480"/>
                <a:gd name="connsiteY3" fmla="*/ 137160 h 236220"/>
                <a:gd name="connsiteX4" fmla="*/ 152400 w 4221480"/>
                <a:gd name="connsiteY4" fmla="*/ 129540 h 236220"/>
                <a:gd name="connsiteX0" fmla="*/ 167640 w 4069080"/>
                <a:gd name="connsiteY0" fmla="*/ 0 h 137160"/>
                <a:gd name="connsiteX1" fmla="*/ 3901440 w 4069080"/>
                <a:gd name="connsiteY1" fmla="*/ 0 h 137160"/>
                <a:gd name="connsiteX2" fmla="*/ 4069080 w 4069080"/>
                <a:gd name="connsiteY2" fmla="*/ 137160 h 137160"/>
                <a:gd name="connsiteX3" fmla="*/ 0 w 4069080"/>
                <a:gd name="connsiteY3" fmla="*/ 129540 h 137160"/>
                <a:gd name="connsiteX0" fmla="*/ 167640 w 4069080"/>
                <a:gd name="connsiteY0" fmla="*/ 0 h 137160"/>
                <a:gd name="connsiteX1" fmla="*/ 3901440 w 4069080"/>
                <a:gd name="connsiteY1" fmla="*/ 0 h 137160"/>
                <a:gd name="connsiteX2" fmla="*/ 4069080 w 4069080"/>
                <a:gd name="connsiteY2" fmla="*/ 137160 h 137160"/>
                <a:gd name="connsiteX3" fmla="*/ 0 w 4069080"/>
                <a:gd name="connsiteY3" fmla="*/ 129540 h 137160"/>
                <a:gd name="connsiteX4" fmla="*/ 167640 w 4069080"/>
                <a:gd name="connsiteY4" fmla="*/ 0 h 137160"/>
                <a:gd name="connsiteX0" fmla="*/ 167640 w 4069080"/>
                <a:gd name="connsiteY0" fmla="*/ 0 h 137160"/>
                <a:gd name="connsiteX1" fmla="*/ 3901440 w 4069080"/>
                <a:gd name="connsiteY1" fmla="*/ 0 h 137160"/>
                <a:gd name="connsiteX2" fmla="*/ 4069080 w 4069080"/>
                <a:gd name="connsiteY2" fmla="*/ 137160 h 137160"/>
                <a:gd name="connsiteX3" fmla="*/ 0 w 4069080"/>
                <a:gd name="connsiteY3" fmla="*/ 135212 h 137160"/>
                <a:gd name="connsiteX4" fmla="*/ 167640 w 4069080"/>
                <a:gd name="connsiteY4" fmla="*/ 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9080" h="137160">
                  <a:moveTo>
                    <a:pt x="167640" y="0"/>
                  </a:moveTo>
                  <a:lnTo>
                    <a:pt x="3901440" y="0"/>
                  </a:lnTo>
                  <a:lnTo>
                    <a:pt x="4069080" y="137160"/>
                  </a:lnTo>
                  <a:lnTo>
                    <a:pt x="0" y="135212"/>
                  </a:lnTo>
                  <a:lnTo>
                    <a:pt x="16764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5A6FC"/>
                </a:gs>
                <a:gs pos="100000">
                  <a:srgbClr val="02F8FF"/>
                </a:gs>
              </a:gsLst>
              <a:lin ang="5400000" scaled="1"/>
              <a:tileRect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133" name="Mark Pride - River Flows In You (Original Mix) - remix">
            <a:hlinkClick r:id="" action="ppaction://media"/>
            <a:extLst>
              <a:ext uri="{FF2B5EF4-FFF2-40B4-BE49-F238E27FC236}">
                <a16:creationId xmlns:a16="http://schemas.microsoft.com/office/drawing/2014/main" id="{5FF84F8D-9333-4DF1-AE3E-D392674FEAA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297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992985" y="-733589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8A4890-19BB-5FD8-BBAE-60BC16D634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348" y="3702091"/>
            <a:ext cx="247728" cy="25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84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9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3"/>
                </p:tgtEl>
              </p:cMediaNode>
            </p:audio>
          </p:childTnLst>
        </p:cTn>
      </p:par>
    </p:tnLst>
    <p:bldLst>
      <p:bldP spid="35" grpId="0"/>
      <p:bldP spid="57" grpId="0" animBg="1"/>
      <p:bldP spid="58" grpId="0" animBg="1"/>
      <p:bldP spid="60" grpId="0"/>
      <p:bldP spid="6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4B8F404D-EDA1-4C05-8BB3-5EF6252B3FC5}"/>
              </a:ext>
            </a:extLst>
          </p:cNvPr>
          <p:cNvGrpSpPr/>
          <p:nvPr/>
        </p:nvGrpSpPr>
        <p:grpSpPr>
          <a:xfrm>
            <a:off x="3219679" y="2534889"/>
            <a:ext cx="2827717" cy="223227"/>
            <a:chOff x="3219679" y="2534889"/>
            <a:chExt cx="2827717" cy="223227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DC2E737-3D88-4CA9-A9DB-E674604005FC}"/>
                </a:ext>
              </a:extLst>
            </p:cNvPr>
            <p:cNvCxnSpPr>
              <a:cxnSpLocks/>
            </p:cNvCxnSpPr>
            <p:nvPr/>
          </p:nvCxnSpPr>
          <p:spPr>
            <a:xfrm>
              <a:off x="3312769" y="2579339"/>
              <a:ext cx="1094359" cy="0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23A51CB-67C3-499F-87A2-5F5662CE6710}"/>
                </a:ext>
              </a:extLst>
            </p:cNvPr>
            <p:cNvCxnSpPr>
              <a:cxnSpLocks/>
            </p:cNvCxnSpPr>
            <p:nvPr/>
          </p:nvCxnSpPr>
          <p:spPr>
            <a:xfrm>
              <a:off x="4586348" y="2704751"/>
              <a:ext cx="832330" cy="0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6AF8C24-9C74-4818-92F0-87939C6B3AD9}"/>
                </a:ext>
              </a:extLst>
            </p:cNvPr>
            <p:cNvCxnSpPr>
              <a:cxnSpLocks/>
            </p:cNvCxnSpPr>
            <p:nvPr/>
          </p:nvCxnSpPr>
          <p:spPr>
            <a:xfrm>
              <a:off x="4409508" y="2580926"/>
              <a:ext cx="176840" cy="123825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CFD753A-05C3-4291-B794-B2D007C637EC}"/>
                </a:ext>
              </a:extLst>
            </p:cNvPr>
            <p:cNvSpPr/>
            <p:nvPr/>
          </p:nvSpPr>
          <p:spPr>
            <a:xfrm>
              <a:off x="3219679" y="2534889"/>
              <a:ext cx="88900" cy="88900"/>
            </a:xfrm>
            <a:prstGeom prst="ellipse">
              <a:avLst/>
            </a:prstGeom>
            <a:noFill/>
            <a:ln>
              <a:solidFill>
                <a:srgbClr val="25A6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65C0408-F362-4952-8F30-2B1D6C35E03C}"/>
                </a:ext>
              </a:extLst>
            </p:cNvPr>
            <p:cNvSpPr/>
            <p:nvPr/>
          </p:nvSpPr>
          <p:spPr>
            <a:xfrm>
              <a:off x="5419694" y="2660301"/>
              <a:ext cx="88900" cy="88900"/>
            </a:xfrm>
            <a:prstGeom prst="ellipse">
              <a:avLst/>
            </a:prstGeom>
            <a:noFill/>
            <a:ln>
              <a:solidFill>
                <a:srgbClr val="02F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43D89AB-6F19-405F-BE8B-D3AF9CA37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2863" y="2655334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38FDD5B8-D6C1-4D63-90E1-1293832C9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5755" y="2655334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DD18346-FA34-43D1-9FE0-D335C8F4C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609" y="2655334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D1ADDEE-AD8C-4504-AFFD-A53CB710464F}"/>
              </a:ext>
            </a:extLst>
          </p:cNvPr>
          <p:cNvGrpSpPr/>
          <p:nvPr/>
        </p:nvGrpSpPr>
        <p:grpSpPr>
          <a:xfrm>
            <a:off x="7907452" y="3159451"/>
            <a:ext cx="248491" cy="248491"/>
            <a:chOff x="6481491" y="494460"/>
            <a:chExt cx="733562" cy="733562"/>
          </a:xfrm>
        </p:grpSpPr>
        <p:sp>
          <p:nvSpPr>
            <p:cNvPr id="52" name="圆: 空心 51">
              <a:extLst>
                <a:ext uri="{FF2B5EF4-FFF2-40B4-BE49-F238E27FC236}">
                  <a16:creationId xmlns:a16="http://schemas.microsoft.com/office/drawing/2014/main" id="{2955124E-86FC-42A9-B0D6-50E3B3B23D52}"/>
                </a:ext>
              </a:extLst>
            </p:cNvPr>
            <p:cNvSpPr/>
            <p:nvPr/>
          </p:nvSpPr>
          <p:spPr>
            <a:xfrm>
              <a:off x="6481491" y="494460"/>
              <a:ext cx="733562" cy="733562"/>
            </a:xfrm>
            <a:prstGeom prst="donut">
              <a:avLst>
                <a:gd name="adj" fmla="val 9001"/>
              </a:avLst>
            </a:prstGeom>
            <a:gradFill flip="none" rotWithShape="1">
              <a:gsLst>
                <a:gs pos="31000">
                  <a:srgbClr val="02F8FF"/>
                </a:gs>
                <a:gs pos="100000">
                  <a:srgbClr val="0251E0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dist="12700" dir="2700000" algn="tl" rotWithShape="0">
                <a:srgbClr val="08126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021E3BF-24AF-4E55-8CEB-D1C229D2C72B}"/>
                </a:ext>
              </a:extLst>
            </p:cNvPr>
            <p:cNvSpPr/>
            <p:nvPr/>
          </p:nvSpPr>
          <p:spPr>
            <a:xfrm>
              <a:off x="6652045" y="665014"/>
              <a:ext cx="392454" cy="392454"/>
            </a:xfrm>
            <a:prstGeom prst="ellipse">
              <a:avLst/>
            </a:prstGeom>
            <a:gradFill flip="none" rotWithShape="1">
              <a:gsLst>
                <a:gs pos="31000">
                  <a:srgbClr val="02F8FF"/>
                </a:gs>
                <a:gs pos="100000">
                  <a:srgbClr val="0251E0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dist="12700" dir="2700000" algn="tl" rotWithShape="0">
                <a:srgbClr val="08126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D43D6BA-3DFD-4281-9A83-E0328070E33F}"/>
              </a:ext>
            </a:extLst>
          </p:cNvPr>
          <p:cNvGrpSpPr/>
          <p:nvPr/>
        </p:nvGrpSpPr>
        <p:grpSpPr>
          <a:xfrm>
            <a:off x="5969535" y="3790794"/>
            <a:ext cx="883703" cy="264183"/>
            <a:chOff x="5969535" y="3876509"/>
            <a:chExt cx="870631" cy="260275"/>
          </a:xfrm>
        </p:grpSpPr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91499BF1-26C5-4E11-A0D4-BBD588258ED4}"/>
                </a:ext>
              </a:extLst>
            </p:cNvPr>
            <p:cNvSpPr/>
            <p:nvPr/>
          </p:nvSpPr>
          <p:spPr>
            <a:xfrm rot="2100000">
              <a:off x="5969535" y="3876510"/>
              <a:ext cx="62436" cy="260274"/>
            </a:xfrm>
            <a:custGeom>
              <a:avLst/>
              <a:gdLst>
                <a:gd name="connsiteX0" fmla="*/ 0 w 62436"/>
                <a:gd name="connsiteY0" fmla="*/ 43718 h 260274"/>
                <a:gd name="connsiteX1" fmla="*/ 62436 w 62436"/>
                <a:gd name="connsiteY1" fmla="*/ 0 h 260274"/>
                <a:gd name="connsiteX2" fmla="*/ 62436 w 62436"/>
                <a:gd name="connsiteY2" fmla="*/ 216556 h 260274"/>
                <a:gd name="connsiteX3" fmla="*/ 0 w 62436"/>
                <a:gd name="connsiteY3" fmla="*/ 260274 h 26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36" h="260274">
                  <a:moveTo>
                    <a:pt x="0" y="43718"/>
                  </a:moveTo>
                  <a:lnTo>
                    <a:pt x="62436" y="0"/>
                  </a:lnTo>
                  <a:lnTo>
                    <a:pt x="62436" y="216556"/>
                  </a:lnTo>
                  <a:lnTo>
                    <a:pt x="0" y="260274"/>
                  </a:lnTo>
                  <a:close/>
                </a:path>
              </a:pathLst>
            </a:custGeom>
            <a:solidFill>
              <a:srgbClr val="0812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C6195DC7-7B0D-45CC-81A0-D7F8BC90B7EC}"/>
                </a:ext>
              </a:extLst>
            </p:cNvPr>
            <p:cNvSpPr/>
            <p:nvPr/>
          </p:nvSpPr>
          <p:spPr>
            <a:xfrm rot="2100000">
              <a:off x="6131174" y="3876510"/>
              <a:ext cx="62436" cy="260274"/>
            </a:xfrm>
            <a:custGeom>
              <a:avLst/>
              <a:gdLst>
                <a:gd name="connsiteX0" fmla="*/ 0 w 62436"/>
                <a:gd name="connsiteY0" fmla="*/ 43718 h 260274"/>
                <a:gd name="connsiteX1" fmla="*/ 62436 w 62436"/>
                <a:gd name="connsiteY1" fmla="*/ 0 h 260274"/>
                <a:gd name="connsiteX2" fmla="*/ 62436 w 62436"/>
                <a:gd name="connsiteY2" fmla="*/ 216556 h 260274"/>
                <a:gd name="connsiteX3" fmla="*/ 0 w 62436"/>
                <a:gd name="connsiteY3" fmla="*/ 260274 h 26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36" h="260274">
                  <a:moveTo>
                    <a:pt x="0" y="43718"/>
                  </a:moveTo>
                  <a:lnTo>
                    <a:pt x="62436" y="0"/>
                  </a:lnTo>
                  <a:lnTo>
                    <a:pt x="62436" y="216556"/>
                  </a:lnTo>
                  <a:lnTo>
                    <a:pt x="0" y="260274"/>
                  </a:lnTo>
                  <a:close/>
                </a:path>
              </a:pathLst>
            </a:custGeom>
            <a:solidFill>
              <a:srgbClr val="0812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49AA4601-9A49-49CF-8656-BA1A102A0D78}"/>
                </a:ext>
              </a:extLst>
            </p:cNvPr>
            <p:cNvSpPr/>
            <p:nvPr/>
          </p:nvSpPr>
          <p:spPr>
            <a:xfrm rot="2100000">
              <a:off x="6292813" y="3876510"/>
              <a:ext cx="62436" cy="260274"/>
            </a:xfrm>
            <a:custGeom>
              <a:avLst/>
              <a:gdLst>
                <a:gd name="connsiteX0" fmla="*/ 0 w 62436"/>
                <a:gd name="connsiteY0" fmla="*/ 43718 h 260274"/>
                <a:gd name="connsiteX1" fmla="*/ 62436 w 62436"/>
                <a:gd name="connsiteY1" fmla="*/ 0 h 260274"/>
                <a:gd name="connsiteX2" fmla="*/ 62436 w 62436"/>
                <a:gd name="connsiteY2" fmla="*/ 216556 h 260274"/>
                <a:gd name="connsiteX3" fmla="*/ 0 w 62436"/>
                <a:gd name="connsiteY3" fmla="*/ 260274 h 26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36" h="260274">
                  <a:moveTo>
                    <a:pt x="0" y="43718"/>
                  </a:moveTo>
                  <a:lnTo>
                    <a:pt x="62436" y="0"/>
                  </a:lnTo>
                  <a:lnTo>
                    <a:pt x="62436" y="216556"/>
                  </a:lnTo>
                  <a:lnTo>
                    <a:pt x="0" y="260274"/>
                  </a:lnTo>
                  <a:close/>
                </a:path>
              </a:pathLst>
            </a:custGeom>
            <a:solidFill>
              <a:srgbClr val="0812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073F6BCC-B4DE-4BF5-B24B-97E29CD07484}"/>
                </a:ext>
              </a:extLst>
            </p:cNvPr>
            <p:cNvSpPr/>
            <p:nvPr/>
          </p:nvSpPr>
          <p:spPr>
            <a:xfrm rot="2100000">
              <a:off x="6454452" y="3876510"/>
              <a:ext cx="62436" cy="260274"/>
            </a:xfrm>
            <a:custGeom>
              <a:avLst/>
              <a:gdLst>
                <a:gd name="connsiteX0" fmla="*/ 0 w 62436"/>
                <a:gd name="connsiteY0" fmla="*/ 43718 h 260274"/>
                <a:gd name="connsiteX1" fmla="*/ 62436 w 62436"/>
                <a:gd name="connsiteY1" fmla="*/ 0 h 260274"/>
                <a:gd name="connsiteX2" fmla="*/ 62436 w 62436"/>
                <a:gd name="connsiteY2" fmla="*/ 216556 h 260274"/>
                <a:gd name="connsiteX3" fmla="*/ 0 w 62436"/>
                <a:gd name="connsiteY3" fmla="*/ 260274 h 26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36" h="260274">
                  <a:moveTo>
                    <a:pt x="0" y="43718"/>
                  </a:moveTo>
                  <a:lnTo>
                    <a:pt x="62436" y="0"/>
                  </a:lnTo>
                  <a:lnTo>
                    <a:pt x="62436" y="216556"/>
                  </a:lnTo>
                  <a:lnTo>
                    <a:pt x="0" y="260274"/>
                  </a:lnTo>
                  <a:close/>
                </a:path>
              </a:pathLst>
            </a:custGeom>
            <a:solidFill>
              <a:srgbClr val="0812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04D01DD7-6579-4F23-99C5-956849E983C0}"/>
                </a:ext>
              </a:extLst>
            </p:cNvPr>
            <p:cNvSpPr/>
            <p:nvPr/>
          </p:nvSpPr>
          <p:spPr>
            <a:xfrm rot="2100000">
              <a:off x="6616091" y="3876510"/>
              <a:ext cx="62436" cy="260274"/>
            </a:xfrm>
            <a:custGeom>
              <a:avLst/>
              <a:gdLst>
                <a:gd name="connsiteX0" fmla="*/ 0 w 62436"/>
                <a:gd name="connsiteY0" fmla="*/ 43718 h 260274"/>
                <a:gd name="connsiteX1" fmla="*/ 62436 w 62436"/>
                <a:gd name="connsiteY1" fmla="*/ 0 h 260274"/>
                <a:gd name="connsiteX2" fmla="*/ 62436 w 62436"/>
                <a:gd name="connsiteY2" fmla="*/ 216556 h 260274"/>
                <a:gd name="connsiteX3" fmla="*/ 0 w 62436"/>
                <a:gd name="connsiteY3" fmla="*/ 260274 h 26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36" h="260274">
                  <a:moveTo>
                    <a:pt x="0" y="43718"/>
                  </a:moveTo>
                  <a:lnTo>
                    <a:pt x="62436" y="0"/>
                  </a:lnTo>
                  <a:lnTo>
                    <a:pt x="62436" y="216556"/>
                  </a:lnTo>
                  <a:lnTo>
                    <a:pt x="0" y="260274"/>
                  </a:lnTo>
                  <a:close/>
                </a:path>
              </a:pathLst>
            </a:custGeom>
            <a:solidFill>
              <a:srgbClr val="0812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92E2A32-D031-4A2A-B08A-1D1FA9973E0A}"/>
                </a:ext>
              </a:extLst>
            </p:cNvPr>
            <p:cNvSpPr/>
            <p:nvPr/>
          </p:nvSpPr>
          <p:spPr>
            <a:xfrm rot="2100000">
              <a:off x="6777730" y="3876509"/>
              <a:ext cx="62436" cy="260274"/>
            </a:xfrm>
            <a:custGeom>
              <a:avLst/>
              <a:gdLst>
                <a:gd name="connsiteX0" fmla="*/ 0 w 62436"/>
                <a:gd name="connsiteY0" fmla="*/ 43718 h 260274"/>
                <a:gd name="connsiteX1" fmla="*/ 62436 w 62436"/>
                <a:gd name="connsiteY1" fmla="*/ 0 h 260274"/>
                <a:gd name="connsiteX2" fmla="*/ 62436 w 62436"/>
                <a:gd name="connsiteY2" fmla="*/ 216556 h 260274"/>
                <a:gd name="connsiteX3" fmla="*/ 0 w 62436"/>
                <a:gd name="connsiteY3" fmla="*/ 260274 h 26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36" h="260274">
                  <a:moveTo>
                    <a:pt x="0" y="43718"/>
                  </a:moveTo>
                  <a:lnTo>
                    <a:pt x="62436" y="0"/>
                  </a:lnTo>
                  <a:lnTo>
                    <a:pt x="62436" y="216556"/>
                  </a:lnTo>
                  <a:lnTo>
                    <a:pt x="0" y="260274"/>
                  </a:lnTo>
                  <a:close/>
                </a:path>
              </a:pathLst>
            </a:custGeom>
            <a:solidFill>
              <a:srgbClr val="0812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128" name="图片 127">
            <a:extLst>
              <a:ext uri="{FF2B5EF4-FFF2-40B4-BE49-F238E27FC236}">
                <a16:creationId xmlns:a16="http://schemas.microsoft.com/office/drawing/2014/main" id="{0FB430C9-BC83-4224-8FA5-9B1CC4775D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69907">
            <a:off x="7879629" y="-2161060"/>
            <a:ext cx="6465656" cy="3772745"/>
          </a:xfrm>
          <a:custGeom>
            <a:avLst/>
            <a:gdLst>
              <a:gd name="connsiteX0" fmla="*/ 0 w 6465656"/>
              <a:gd name="connsiteY0" fmla="*/ 2588320 h 3772745"/>
              <a:gd name="connsiteX1" fmla="*/ 4343267 w 6465656"/>
              <a:gd name="connsiteY1" fmla="*/ 1990912 h 3772745"/>
              <a:gd name="connsiteX2" fmla="*/ 4588355 w 6465656"/>
              <a:gd name="connsiteY2" fmla="*/ 3772745 h 3772745"/>
              <a:gd name="connsiteX3" fmla="*/ 0 w 6465656"/>
              <a:gd name="connsiteY3" fmla="*/ 3772745 h 3772745"/>
              <a:gd name="connsiteX4" fmla="*/ 4800194 w 6465656"/>
              <a:gd name="connsiteY4" fmla="*/ 0 h 3772745"/>
              <a:gd name="connsiteX5" fmla="*/ 6465656 w 6465656"/>
              <a:gd name="connsiteY5" fmla="*/ 0 h 3772745"/>
              <a:gd name="connsiteX6" fmla="*/ 6465656 w 6465656"/>
              <a:gd name="connsiteY6" fmla="*/ 122948 h 3772745"/>
              <a:gd name="connsiteX7" fmla="*/ 4847716 w 6465656"/>
              <a:gd name="connsiteY7" fmla="*/ 345493 h 3772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5656" h="3772745">
                <a:moveTo>
                  <a:pt x="0" y="2588320"/>
                </a:moveTo>
                <a:lnTo>
                  <a:pt x="4343267" y="1990912"/>
                </a:lnTo>
                <a:lnTo>
                  <a:pt x="4588355" y="3772745"/>
                </a:lnTo>
                <a:lnTo>
                  <a:pt x="0" y="3772745"/>
                </a:lnTo>
                <a:close/>
                <a:moveTo>
                  <a:pt x="4800194" y="0"/>
                </a:moveTo>
                <a:lnTo>
                  <a:pt x="6465656" y="0"/>
                </a:lnTo>
                <a:lnTo>
                  <a:pt x="6465656" y="122948"/>
                </a:lnTo>
                <a:lnTo>
                  <a:pt x="4847716" y="345493"/>
                </a:lnTo>
                <a:close/>
              </a:path>
            </a:pathLst>
          </a:cu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10DE6BEC-C3B4-49A7-99BC-9480D7000E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234" b="63788"/>
          <a:stretch>
            <a:fillRect/>
          </a:stretch>
        </p:blipFill>
        <p:spPr>
          <a:xfrm>
            <a:off x="-14282" y="4975912"/>
            <a:ext cx="4033542" cy="1875992"/>
          </a:xfrm>
          <a:custGeom>
            <a:avLst/>
            <a:gdLst>
              <a:gd name="connsiteX0" fmla="*/ 0 w 4033542"/>
              <a:gd name="connsiteY0" fmla="*/ 0 h 1875992"/>
              <a:gd name="connsiteX1" fmla="*/ 4033542 w 4033542"/>
              <a:gd name="connsiteY1" fmla="*/ 0 h 1875992"/>
              <a:gd name="connsiteX2" fmla="*/ 4033542 w 4033542"/>
              <a:gd name="connsiteY2" fmla="*/ 1875992 h 1875992"/>
              <a:gd name="connsiteX3" fmla="*/ 0 w 4033542"/>
              <a:gd name="connsiteY3" fmla="*/ 1875992 h 187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3542" h="1875992">
                <a:moveTo>
                  <a:pt x="0" y="0"/>
                </a:moveTo>
                <a:lnTo>
                  <a:pt x="4033542" y="0"/>
                </a:lnTo>
                <a:lnTo>
                  <a:pt x="4033542" y="1875992"/>
                </a:lnTo>
                <a:lnTo>
                  <a:pt x="0" y="1875992"/>
                </a:lnTo>
                <a:close/>
              </a:path>
            </a:pathLst>
          </a:custGeom>
        </p:spPr>
      </p:pic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4039B2CB-EEBE-4929-A1C8-070541339D69}"/>
              </a:ext>
            </a:extLst>
          </p:cNvPr>
          <p:cNvCxnSpPr>
            <a:cxnSpLocks/>
          </p:cNvCxnSpPr>
          <p:nvPr/>
        </p:nvCxnSpPr>
        <p:spPr>
          <a:xfrm flipV="1">
            <a:off x="-113171" y="1672767"/>
            <a:ext cx="1940894" cy="1415542"/>
          </a:xfrm>
          <a:prstGeom prst="bentConnector3">
            <a:avLst>
              <a:gd name="adj1" fmla="val 70101"/>
            </a:avLst>
          </a:prstGeom>
          <a:ln w="25400">
            <a:gradFill flip="none" rotWithShape="1">
              <a:gsLst>
                <a:gs pos="0">
                  <a:srgbClr val="02F8FF">
                    <a:alpha val="20000"/>
                  </a:srgbClr>
                </a:gs>
                <a:gs pos="100000">
                  <a:srgbClr val="25A6FC">
                    <a:alpha val="20000"/>
                  </a:srgb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61BF1F15-400F-48F3-B179-C9241320F3C8}"/>
              </a:ext>
            </a:extLst>
          </p:cNvPr>
          <p:cNvCxnSpPr>
            <a:cxnSpLocks/>
          </p:cNvCxnSpPr>
          <p:nvPr/>
        </p:nvCxnSpPr>
        <p:spPr>
          <a:xfrm flipV="1">
            <a:off x="-407370" y="549720"/>
            <a:ext cx="3505022" cy="1398815"/>
          </a:xfrm>
          <a:prstGeom prst="bentConnector3">
            <a:avLst>
              <a:gd name="adj1" fmla="val 34647"/>
            </a:avLst>
          </a:prstGeom>
          <a:ln w="25400">
            <a:gradFill flip="none" rotWithShape="1">
              <a:gsLst>
                <a:gs pos="0">
                  <a:srgbClr val="02F8FF">
                    <a:alpha val="20000"/>
                  </a:srgbClr>
                </a:gs>
                <a:gs pos="100000">
                  <a:srgbClr val="25A6FC">
                    <a:alpha val="20000"/>
                  </a:srgb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99">
            <a:extLst>
              <a:ext uri="{FF2B5EF4-FFF2-40B4-BE49-F238E27FC236}">
                <a16:creationId xmlns:a16="http://schemas.microsoft.com/office/drawing/2014/main" id="{2F463F67-BBA1-41F9-AEAC-F0B171035379}"/>
              </a:ext>
            </a:extLst>
          </p:cNvPr>
          <p:cNvCxnSpPr/>
          <p:nvPr/>
        </p:nvCxnSpPr>
        <p:spPr>
          <a:xfrm rot="16200000" flipH="1">
            <a:off x="-1407094" y="1539650"/>
            <a:ext cx="4198535" cy="523619"/>
          </a:xfrm>
          <a:prstGeom prst="bentConnector3">
            <a:avLst>
              <a:gd name="adj1" fmla="val 100022"/>
            </a:avLst>
          </a:prstGeom>
          <a:ln w="25400">
            <a:gradFill flip="none" rotWithShape="1">
              <a:gsLst>
                <a:gs pos="0">
                  <a:srgbClr val="02F8FF">
                    <a:alpha val="20000"/>
                  </a:srgbClr>
                </a:gs>
                <a:gs pos="100000">
                  <a:srgbClr val="25A6FC">
                    <a:alpha val="20000"/>
                  </a:srgb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AC2E706C-2314-4BDE-A2DD-734D4BEBF664}"/>
              </a:ext>
            </a:extLst>
          </p:cNvPr>
          <p:cNvCxnSpPr>
            <a:cxnSpLocks/>
            <a:endCxn id="28" idx="4"/>
          </p:cNvCxnSpPr>
          <p:nvPr/>
        </p:nvCxnSpPr>
        <p:spPr>
          <a:xfrm>
            <a:off x="-254218" y="887381"/>
            <a:ext cx="2614523" cy="2082169"/>
          </a:xfrm>
          <a:prstGeom prst="bentConnector4">
            <a:avLst>
              <a:gd name="adj1" fmla="val 49400"/>
              <a:gd name="adj2" fmla="val 112226"/>
            </a:avLst>
          </a:prstGeom>
          <a:ln w="25400">
            <a:gradFill flip="none" rotWithShape="1">
              <a:gsLst>
                <a:gs pos="0">
                  <a:srgbClr val="02F8FF">
                    <a:alpha val="20000"/>
                  </a:srgbClr>
                </a:gs>
                <a:gs pos="100000">
                  <a:srgbClr val="25A6FC">
                    <a:alpha val="20000"/>
                  </a:srgb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99AC57AE-3A65-4756-A55C-2D4E6A9D40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076118" y="3903836"/>
            <a:ext cx="2151029" cy="1246097"/>
          </a:xfrm>
          <a:prstGeom prst="bentConnector3">
            <a:avLst>
              <a:gd name="adj1" fmla="val 70101"/>
            </a:avLst>
          </a:prstGeom>
          <a:ln w="25400">
            <a:gradFill flip="none" rotWithShape="1">
              <a:gsLst>
                <a:gs pos="0">
                  <a:srgbClr val="02F8FF">
                    <a:alpha val="20000"/>
                  </a:srgbClr>
                </a:gs>
                <a:gs pos="100000">
                  <a:srgbClr val="25A6FC">
                    <a:alpha val="20000"/>
                  </a:srgb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连接符: 肘形 107">
            <a:extLst>
              <a:ext uri="{FF2B5EF4-FFF2-40B4-BE49-F238E27FC236}">
                <a16:creationId xmlns:a16="http://schemas.microsoft.com/office/drawing/2014/main" id="{A365A086-0ADE-41EB-BDAD-911BA7E121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8668696" y="4907175"/>
            <a:ext cx="3884502" cy="1231372"/>
          </a:xfrm>
          <a:prstGeom prst="bentConnector3">
            <a:avLst>
              <a:gd name="adj1" fmla="val 34647"/>
            </a:avLst>
          </a:prstGeom>
          <a:ln w="25400">
            <a:gradFill flip="none" rotWithShape="1">
              <a:gsLst>
                <a:gs pos="0">
                  <a:srgbClr val="02F8FF">
                    <a:alpha val="20000"/>
                  </a:srgbClr>
                </a:gs>
                <a:gs pos="100000">
                  <a:srgbClr val="25A6FC">
                    <a:alpha val="20000"/>
                  </a:srgb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连接符: 肘形 108">
            <a:extLst>
              <a:ext uri="{FF2B5EF4-FFF2-40B4-BE49-F238E27FC236}">
                <a16:creationId xmlns:a16="http://schemas.microsoft.com/office/drawing/2014/main" id="{E4B78F26-B34A-406D-BCAD-FD8F36652DD2}"/>
              </a:ext>
            </a:extLst>
          </p:cNvPr>
          <p:cNvCxnSpPr/>
          <p:nvPr/>
        </p:nvCxnSpPr>
        <p:spPr>
          <a:xfrm rot="5400000" flipH="1">
            <a:off x="9486631" y="4746491"/>
            <a:ext cx="3695957" cy="580310"/>
          </a:xfrm>
          <a:prstGeom prst="bentConnector3">
            <a:avLst>
              <a:gd name="adj1" fmla="val 100022"/>
            </a:avLst>
          </a:prstGeom>
          <a:ln w="25400">
            <a:gradFill flip="none" rotWithShape="1">
              <a:gsLst>
                <a:gs pos="0">
                  <a:srgbClr val="02F8FF">
                    <a:alpha val="20000"/>
                  </a:srgbClr>
                </a:gs>
                <a:gs pos="100000">
                  <a:srgbClr val="25A6FC">
                    <a:alpha val="20000"/>
                  </a:srgb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连接符: 肘形 109">
            <a:extLst>
              <a:ext uri="{FF2B5EF4-FFF2-40B4-BE49-F238E27FC236}">
                <a16:creationId xmlns:a16="http://schemas.microsoft.com/office/drawing/2014/main" id="{60692DC3-831B-4312-827B-F8A566E397D4}"/>
              </a:ext>
            </a:extLst>
          </p:cNvPr>
          <p:cNvCxnSpPr>
            <a:cxnSpLocks/>
          </p:cNvCxnSpPr>
          <p:nvPr/>
        </p:nvCxnSpPr>
        <p:spPr>
          <a:xfrm rot="10800000">
            <a:off x="9485873" y="3900729"/>
            <a:ext cx="2897591" cy="1832927"/>
          </a:xfrm>
          <a:prstGeom prst="bentConnector4">
            <a:avLst>
              <a:gd name="adj1" fmla="val 49400"/>
              <a:gd name="adj2" fmla="val 112226"/>
            </a:avLst>
          </a:prstGeom>
          <a:ln w="25400">
            <a:gradFill flip="none" rotWithShape="1">
              <a:gsLst>
                <a:gs pos="0">
                  <a:srgbClr val="02F8FF">
                    <a:alpha val="20000"/>
                  </a:srgbClr>
                </a:gs>
                <a:gs pos="100000">
                  <a:srgbClr val="25A6FC">
                    <a:alpha val="20000"/>
                  </a:srgb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图片 112">
            <a:extLst>
              <a:ext uri="{FF2B5EF4-FFF2-40B4-BE49-F238E27FC236}">
                <a16:creationId xmlns:a16="http://schemas.microsoft.com/office/drawing/2014/main" id="{41E418A6-2F68-4295-B021-920B3541B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460" y="273671"/>
            <a:ext cx="586368" cy="586368"/>
          </a:xfrm>
          <a:prstGeom prst="rect">
            <a:avLst/>
          </a:prstGeom>
        </p:spPr>
      </p:pic>
      <p:pic>
        <p:nvPicPr>
          <p:cNvPr id="114" name="图片 113">
            <a:extLst>
              <a:ext uri="{FF2B5EF4-FFF2-40B4-BE49-F238E27FC236}">
                <a16:creationId xmlns:a16="http://schemas.microsoft.com/office/drawing/2014/main" id="{F958584F-DA71-4AD8-A88B-E7017B929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67" y="2316069"/>
            <a:ext cx="586368" cy="586368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669A9615-8153-4402-BAD9-76BD87769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532" y="2927044"/>
            <a:ext cx="586368" cy="58636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EB6C34B4-BA1D-4E03-8618-9D727E97E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1581" y="3601214"/>
            <a:ext cx="586368" cy="586368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5C657601-A867-4795-AF3F-4C22B135F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8631" y="4817193"/>
            <a:ext cx="586368" cy="586368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9F447ECA-744A-470D-B261-6C1C0BCE1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3517" y="5849214"/>
            <a:ext cx="586368" cy="586368"/>
          </a:xfrm>
          <a:prstGeom prst="rect">
            <a:avLst/>
          </a:prstGeom>
        </p:spPr>
      </p:pic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49FA9D6F-E407-4734-890B-CCB67E7DE733}"/>
              </a:ext>
            </a:extLst>
          </p:cNvPr>
          <p:cNvGrpSpPr/>
          <p:nvPr/>
        </p:nvGrpSpPr>
        <p:grpSpPr>
          <a:xfrm>
            <a:off x="3415628" y="1546794"/>
            <a:ext cx="5556694" cy="735887"/>
            <a:chOff x="3415628" y="1546794"/>
            <a:chExt cx="5556694" cy="735887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06A25FC9-F1EE-4919-A797-DC9AB48816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1378" y="1836592"/>
              <a:ext cx="3708400" cy="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BA2EF73-0197-4BEF-B748-BD70F88A3124}"/>
                </a:ext>
              </a:extLst>
            </p:cNvPr>
            <p:cNvCxnSpPr>
              <a:cxnSpLocks/>
            </p:cNvCxnSpPr>
            <p:nvPr/>
          </p:nvCxnSpPr>
          <p:spPr>
            <a:xfrm>
              <a:off x="8533708" y="1960417"/>
              <a:ext cx="353681" cy="24765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B46B3D4-640C-4759-8D9B-E23B304B75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0079" y="1836592"/>
              <a:ext cx="353681" cy="24765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44F281E-F98F-435D-B5AA-5D64AEB47B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5722" y="1588942"/>
              <a:ext cx="353681" cy="24765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446B36B-4B19-44F4-9B30-677BEAB7DD29}"/>
                </a:ext>
              </a:extLst>
            </p:cNvPr>
            <p:cNvCxnSpPr>
              <a:cxnSpLocks/>
            </p:cNvCxnSpPr>
            <p:nvPr/>
          </p:nvCxnSpPr>
          <p:spPr>
            <a:xfrm>
              <a:off x="7698998" y="1960417"/>
              <a:ext cx="832330" cy="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812B0369-02E3-4088-912A-447F16E38331}"/>
                </a:ext>
              </a:extLst>
            </p:cNvPr>
            <p:cNvCxnSpPr>
              <a:cxnSpLocks/>
            </p:cNvCxnSpPr>
            <p:nvPr/>
          </p:nvCxnSpPr>
          <p:spPr>
            <a:xfrm>
              <a:off x="7522158" y="1836592"/>
              <a:ext cx="176840" cy="123825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316A329-A58F-4312-9849-0B95CC96F889}"/>
                </a:ext>
              </a:extLst>
            </p:cNvPr>
            <p:cNvCxnSpPr>
              <a:cxnSpLocks/>
            </p:cNvCxnSpPr>
            <p:nvPr/>
          </p:nvCxnSpPr>
          <p:spPr>
            <a:xfrm>
              <a:off x="7059403" y="1588942"/>
              <a:ext cx="1084116" cy="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574C4E7-1D7F-4EF0-879D-E910188685D0}"/>
                </a:ext>
              </a:extLst>
            </p:cNvPr>
            <p:cNvSpPr/>
            <p:nvPr/>
          </p:nvSpPr>
          <p:spPr>
            <a:xfrm>
              <a:off x="3415628" y="2046142"/>
              <a:ext cx="88900" cy="88900"/>
            </a:xfrm>
            <a:prstGeom prst="ellipse">
              <a:avLst/>
            </a:prstGeom>
            <a:gradFill flip="none" rotWithShape="1">
              <a:gsLst>
                <a:gs pos="31000">
                  <a:srgbClr val="25A6FC"/>
                </a:gs>
                <a:gs pos="100000">
                  <a:srgbClr val="02F8FF"/>
                </a:gs>
              </a:gsLst>
              <a:lin ang="18900000" scaled="1"/>
              <a:tileRect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92C40FA-A651-459F-8781-C85D451877FE}"/>
                </a:ext>
              </a:extLst>
            </p:cNvPr>
            <p:cNvSpPr/>
            <p:nvPr/>
          </p:nvSpPr>
          <p:spPr>
            <a:xfrm>
              <a:off x="8103258" y="1546794"/>
              <a:ext cx="88900" cy="88900"/>
            </a:xfrm>
            <a:prstGeom prst="ellipse">
              <a:avLst/>
            </a:prstGeom>
            <a:gradFill flip="none" rotWithShape="1">
              <a:gsLst>
                <a:gs pos="31000">
                  <a:srgbClr val="25A6FC"/>
                </a:gs>
                <a:gs pos="100000">
                  <a:srgbClr val="02F8FF"/>
                </a:gs>
              </a:gsLst>
              <a:lin ang="13500000" scaled="1"/>
              <a:tileRect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22601A52-262E-4C9F-997E-8CE7F832B439}"/>
                </a:ext>
              </a:extLst>
            </p:cNvPr>
            <p:cNvSpPr/>
            <p:nvPr/>
          </p:nvSpPr>
          <p:spPr>
            <a:xfrm>
              <a:off x="8883422" y="2193781"/>
              <a:ext cx="88900" cy="88900"/>
            </a:xfrm>
            <a:prstGeom prst="ellipse">
              <a:avLst/>
            </a:prstGeom>
            <a:noFill/>
            <a:ln w="12700">
              <a:solidFill>
                <a:srgbClr val="02F8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6494CFFB-8B43-45A7-8BDB-A8F5A240DE87}"/>
                </a:ext>
              </a:extLst>
            </p:cNvPr>
            <p:cNvSpPr/>
            <p:nvPr/>
          </p:nvSpPr>
          <p:spPr>
            <a:xfrm>
              <a:off x="3486150" y="1835100"/>
              <a:ext cx="5405438" cy="366712"/>
            </a:xfrm>
            <a:custGeom>
              <a:avLst/>
              <a:gdLst>
                <a:gd name="connsiteX0" fmla="*/ 0 w 5405438"/>
                <a:gd name="connsiteY0" fmla="*/ 233362 h 366712"/>
                <a:gd name="connsiteX1" fmla="*/ 328613 w 5405438"/>
                <a:gd name="connsiteY1" fmla="*/ 0 h 366712"/>
                <a:gd name="connsiteX2" fmla="*/ 4043363 w 5405438"/>
                <a:gd name="connsiteY2" fmla="*/ 0 h 366712"/>
                <a:gd name="connsiteX3" fmla="*/ 4214813 w 5405438"/>
                <a:gd name="connsiteY3" fmla="*/ 123825 h 366712"/>
                <a:gd name="connsiteX4" fmla="*/ 5048250 w 5405438"/>
                <a:gd name="connsiteY4" fmla="*/ 123825 h 366712"/>
                <a:gd name="connsiteX5" fmla="*/ 5405438 w 5405438"/>
                <a:gd name="connsiteY5" fmla="*/ 366712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438" h="366712">
                  <a:moveTo>
                    <a:pt x="0" y="233362"/>
                  </a:moveTo>
                  <a:lnTo>
                    <a:pt x="328613" y="0"/>
                  </a:lnTo>
                  <a:lnTo>
                    <a:pt x="4043363" y="0"/>
                  </a:lnTo>
                  <a:lnTo>
                    <a:pt x="4214813" y="123825"/>
                  </a:lnTo>
                  <a:lnTo>
                    <a:pt x="5048250" y="123825"/>
                  </a:lnTo>
                  <a:lnTo>
                    <a:pt x="5405438" y="366712"/>
                  </a:lnTo>
                </a:path>
              </a:pathLst>
            </a:cu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04987C7D-4663-4FE1-8AC7-7BE115A3D4FC}"/>
                </a:ext>
              </a:extLst>
            </p:cNvPr>
            <p:cNvSpPr/>
            <p:nvPr/>
          </p:nvSpPr>
          <p:spPr>
            <a:xfrm>
              <a:off x="6719888" y="1582687"/>
              <a:ext cx="1381125" cy="247650"/>
            </a:xfrm>
            <a:custGeom>
              <a:avLst/>
              <a:gdLst>
                <a:gd name="connsiteX0" fmla="*/ 0 w 1381125"/>
                <a:gd name="connsiteY0" fmla="*/ 247650 h 247650"/>
                <a:gd name="connsiteX1" fmla="*/ 342900 w 1381125"/>
                <a:gd name="connsiteY1" fmla="*/ 0 h 247650"/>
                <a:gd name="connsiteX2" fmla="*/ 1381125 w 1381125"/>
                <a:gd name="connsiteY2" fmla="*/ 4763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1125" h="247650">
                  <a:moveTo>
                    <a:pt x="0" y="247650"/>
                  </a:moveTo>
                  <a:lnTo>
                    <a:pt x="342900" y="0"/>
                  </a:lnTo>
                  <a:lnTo>
                    <a:pt x="1381125" y="4763"/>
                  </a:lnTo>
                </a:path>
              </a:pathLst>
            </a:cu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60E88142-2C82-47E6-86D0-50A25157DB56}"/>
                </a:ext>
              </a:extLst>
            </p:cNvPr>
            <p:cNvSpPr/>
            <p:nvPr/>
          </p:nvSpPr>
          <p:spPr>
            <a:xfrm flipV="1">
              <a:off x="3923448" y="1832743"/>
              <a:ext cx="3417304" cy="115190"/>
            </a:xfrm>
            <a:custGeom>
              <a:avLst/>
              <a:gdLst>
                <a:gd name="connsiteX0" fmla="*/ 0 w 4221480"/>
                <a:gd name="connsiteY0" fmla="*/ 236220 h 236220"/>
                <a:gd name="connsiteX1" fmla="*/ 320040 w 4221480"/>
                <a:gd name="connsiteY1" fmla="*/ 0 h 236220"/>
                <a:gd name="connsiteX2" fmla="*/ 4053840 w 4221480"/>
                <a:gd name="connsiteY2" fmla="*/ 0 h 236220"/>
                <a:gd name="connsiteX3" fmla="*/ 4221480 w 4221480"/>
                <a:gd name="connsiteY3" fmla="*/ 137160 h 236220"/>
                <a:gd name="connsiteX4" fmla="*/ 152400 w 4221480"/>
                <a:gd name="connsiteY4" fmla="*/ 129540 h 236220"/>
                <a:gd name="connsiteX0" fmla="*/ 167640 w 4069080"/>
                <a:gd name="connsiteY0" fmla="*/ 0 h 137160"/>
                <a:gd name="connsiteX1" fmla="*/ 3901440 w 4069080"/>
                <a:gd name="connsiteY1" fmla="*/ 0 h 137160"/>
                <a:gd name="connsiteX2" fmla="*/ 4069080 w 4069080"/>
                <a:gd name="connsiteY2" fmla="*/ 137160 h 137160"/>
                <a:gd name="connsiteX3" fmla="*/ 0 w 4069080"/>
                <a:gd name="connsiteY3" fmla="*/ 129540 h 137160"/>
                <a:gd name="connsiteX0" fmla="*/ 167640 w 4069080"/>
                <a:gd name="connsiteY0" fmla="*/ 0 h 137160"/>
                <a:gd name="connsiteX1" fmla="*/ 3901440 w 4069080"/>
                <a:gd name="connsiteY1" fmla="*/ 0 h 137160"/>
                <a:gd name="connsiteX2" fmla="*/ 4069080 w 4069080"/>
                <a:gd name="connsiteY2" fmla="*/ 137160 h 137160"/>
                <a:gd name="connsiteX3" fmla="*/ 0 w 4069080"/>
                <a:gd name="connsiteY3" fmla="*/ 129540 h 137160"/>
                <a:gd name="connsiteX4" fmla="*/ 167640 w 4069080"/>
                <a:gd name="connsiteY4" fmla="*/ 0 h 137160"/>
                <a:gd name="connsiteX0" fmla="*/ 167640 w 4069080"/>
                <a:gd name="connsiteY0" fmla="*/ 0 h 137160"/>
                <a:gd name="connsiteX1" fmla="*/ 3901440 w 4069080"/>
                <a:gd name="connsiteY1" fmla="*/ 0 h 137160"/>
                <a:gd name="connsiteX2" fmla="*/ 4069080 w 4069080"/>
                <a:gd name="connsiteY2" fmla="*/ 137160 h 137160"/>
                <a:gd name="connsiteX3" fmla="*/ 0 w 4069080"/>
                <a:gd name="connsiteY3" fmla="*/ 135212 h 137160"/>
                <a:gd name="connsiteX4" fmla="*/ 167640 w 4069080"/>
                <a:gd name="connsiteY4" fmla="*/ 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9080" h="137160">
                  <a:moveTo>
                    <a:pt x="167640" y="0"/>
                  </a:moveTo>
                  <a:lnTo>
                    <a:pt x="3901440" y="0"/>
                  </a:lnTo>
                  <a:lnTo>
                    <a:pt x="4069080" y="137160"/>
                  </a:lnTo>
                  <a:lnTo>
                    <a:pt x="0" y="135212"/>
                  </a:lnTo>
                  <a:lnTo>
                    <a:pt x="16764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5A6FC"/>
                </a:gs>
                <a:gs pos="100000">
                  <a:srgbClr val="02F8FF"/>
                </a:gs>
              </a:gsLst>
              <a:lin ang="5400000" scaled="1"/>
              <a:tileRect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6" name="矩形 56">
            <a:extLst>
              <a:ext uri="{FF2B5EF4-FFF2-40B4-BE49-F238E27FC236}">
                <a16:creationId xmlns:a16="http://schemas.microsoft.com/office/drawing/2014/main" id="{C1756A5E-888A-4CC2-883E-442D7EBE21CE}"/>
              </a:ext>
            </a:extLst>
          </p:cNvPr>
          <p:cNvSpPr/>
          <p:nvPr/>
        </p:nvSpPr>
        <p:spPr>
          <a:xfrm>
            <a:off x="6267262" y="2602682"/>
            <a:ext cx="2401433" cy="299755"/>
          </a:xfrm>
          <a:prstGeom prst="rect">
            <a:avLst/>
          </a:prstGeom>
          <a:solidFill>
            <a:srgbClr val="02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8" name="文本框 34">
            <a:extLst>
              <a:ext uri="{FF2B5EF4-FFF2-40B4-BE49-F238E27FC236}">
                <a16:creationId xmlns:a16="http://schemas.microsoft.com/office/drawing/2014/main" id="{86D27794-B82C-4681-B7BD-B6FEC49EDC34}"/>
              </a:ext>
            </a:extLst>
          </p:cNvPr>
          <p:cNvSpPr txBox="1"/>
          <p:nvPr/>
        </p:nvSpPr>
        <p:spPr>
          <a:xfrm>
            <a:off x="3681203" y="1975504"/>
            <a:ext cx="476122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gradFill flip="none" rotWithShape="1">
                  <a:gsLst>
                    <a:gs pos="2000">
                      <a:srgbClr val="02F8FF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Thanks For Watching</a:t>
            </a:r>
            <a:endParaRPr lang="zh-CN" altLang="en-US" sz="3200" dirty="0">
              <a:gradFill flip="none" rotWithShape="1">
                <a:gsLst>
                  <a:gs pos="2000">
                    <a:srgbClr val="02F8FF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9" name="文本框 34">
            <a:extLst>
              <a:ext uri="{FF2B5EF4-FFF2-40B4-BE49-F238E27FC236}">
                <a16:creationId xmlns:a16="http://schemas.microsoft.com/office/drawing/2014/main" id="{A1845972-C20C-43E9-9E31-CA99655CBCC0}"/>
              </a:ext>
            </a:extLst>
          </p:cNvPr>
          <p:cNvSpPr txBox="1"/>
          <p:nvPr/>
        </p:nvSpPr>
        <p:spPr>
          <a:xfrm>
            <a:off x="2081108" y="3176104"/>
            <a:ext cx="7998536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IN" altLang="zh-CN" sz="9600" dirty="0" err="1">
                <a:gradFill flip="none" rotWithShape="1">
                  <a:gsLst>
                    <a:gs pos="2000">
                      <a:srgbClr val="02F8FF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CoinNexus</a:t>
            </a:r>
            <a:endParaRPr lang="zh-CN" altLang="en-US" sz="9600" dirty="0">
              <a:gradFill flip="none" rotWithShape="1">
                <a:gsLst>
                  <a:gs pos="2000">
                    <a:srgbClr val="02F8FF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文本框 59">
            <a:extLst>
              <a:ext uri="{FF2B5EF4-FFF2-40B4-BE49-F238E27FC236}">
                <a16:creationId xmlns:a16="http://schemas.microsoft.com/office/drawing/2014/main" id="{E8D607FC-4059-9984-EDFC-314AF816B622}"/>
              </a:ext>
            </a:extLst>
          </p:cNvPr>
          <p:cNvSpPr txBox="1"/>
          <p:nvPr/>
        </p:nvSpPr>
        <p:spPr>
          <a:xfrm>
            <a:off x="6227633" y="2625731"/>
            <a:ext cx="2069376" cy="2539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050" dirty="0">
                <a:solidFill>
                  <a:srgbClr val="08126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Presented by: </a:t>
            </a:r>
            <a:r>
              <a:rPr lang="en-US" altLang="zh-CN" sz="1050" dirty="0" err="1">
                <a:solidFill>
                  <a:srgbClr val="08126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Anu_team</a:t>
            </a:r>
            <a:endParaRPr lang="zh-CN" altLang="en-US" sz="1050" dirty="0">
              <a:solidFill>
                <a:srgbClr val="08126C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5734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58" grpId="0"/>
      <p:bldP spid="59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828DDF13-7BAA-4668-8CD2-E120AA89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5807">
            <a:off x="-268684" y="5426994"/>
            <a:ext cx="12884866" cy="5186135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10C7BB74-9764-464B-AE54-66F7F12CD54A}"/>
              </a:ext>
            </a:extLst>
          </p:cNvPr>
          <p:cNvGrpSpPr/>
          <p:nvPr/>
        </p:nvGrpSpPr>
        <p:grpSpPr>
          <a:xfrm>
            <a:off x="3623487" y="1205858"/>
            <a:ext cx="2827717" cy="223227"/>
            <a:chOff x="3219679" y="2534889"/>
            <a:chExt cx="2827717" cy="223227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F3A5CD74-41BC-44A9-A9ED-C584F3F9B779}"/>
                </a:ext>
              </a:extLst>
            </p:cNvPr>
            <p:cNvCxnSpPr>
              <a:cxnSpLocks/>
            </p:cNvCxnSpPr>
            <p:nvPr/>
          </p:nvCxnSpPr>
          <p:spPr>
            <a:xfrm>
              <a:off x="3312769" y="2579339"/>
              <a:ext cx="1094359" cy="0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F0EBEC7F-FA16-4C29-A351-838F89852CD8}"/>
                </a:ext>
              </a:extLst>
            </p:cNvPr>
            <p:cNvCxnSpPr>
              <a:cxnSpLocks/>
            </p:cNvCxnSpPr>
            <p:nvPr/>
          </p:nvCxnSpPr>
          <p:spPr>
            <a:xfrm>
              <a:off x="4586348" y="2704751"/>
              <a:ext cx="832330" cy="0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B24A719-5CA3-49CF-AEB7-C14EAD41C4E2}"/>
                </a:ext>
              </a:extLst>
            </p:cNvPr>
            <p:cNvCxnSpPr>
              <a:cxnSpLocks/>
            </p:cNvCxnSpPr>
            <p:nvPr/>
          </p:nvCxnSpPr>
          <p:spPr>
            <a:xfrm>
              <a:off x="4409508" y="2580926"/>
              <a:ext cx="176840" cy="123825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3342B42-3B45-4A8F-B687-FFECA84E34CC}"/>
                </a:ext>
              </a:extLst>
            </p:cNvPr>
            <p:cNvSpPr/>
            <p:nvPr/>
          </p:nvSpPr>
          <p:spPr>
            <a:xfrm>
              <a:off x="3219679" y="2534889"/>
              <a:ext cx="88900" cy="88900"/>
            </a:xfrm>
            <a:prstGeom prst="ellipse">
              <a:avLst/>
            </a:prstGeom>
            <a:noFill/>
            <a:ln>
              <a:solidFill>
                <a:srgbClr val="25A6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54953F3D-F0EF-4FBC-8FF9-9CD7B486460D}"/>
                </a:ext>
              </a:extLst>
            </p:cNvPr>
            <p:cNvSpPr/>
            <p:nvPr/>
          </p:nvSpPr>
          <p:spPr>
            <a:xfrm>
              <a:off x="5419694" y="2660301"/>
              <a:ext cx="88900" cy="88900"/>
            </a:xfrm>
            <a:prstGeom prst="ellipse">
              <a:avLst/>
            </a:prstGeom>
            <a:noFill/>
            <a:ln>
              <a:solidFill>
                <a:srgbClr val="02F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2396E110-9AAF-4D78-83AC-B270E2929B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2863" y="2655334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98B2064F-A46C-4A63-961F-F476801FC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5755" y="2655334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FA582BD-8F76-47B3-989D-89371B82F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609" y="2655334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7C96305-E37E-4471-9740-4A7473EDD0C0}"/>
              </a:ext>
            </a:extLst>
          </p:cNvPr>
          <p:cNvGrpSpPr/>
          <p:nvPr/>
        </p:nvGrpSpPr>
        <p:grpSpPr>
          <a:xfrm flipH="1" flipV="1">
            <a:off x="5760370" y="522598"/>
            <a:ext cx="2827717" cy="223227"/>
            <a:chOff x="3219679" y="2534889"/>
            <a:chExt cx="2827717" cy="223227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D73F729-E90C-47C9-82A1-ACE03D969E1F}"/>
                </a:ext>
              </a:extLst>
            </p:cNvPr>
            <p:cNvCxnSpPr>
              <a:cxnSpLocks/>
            </p:cNvCxnSpPr>
            <p:nvPr/>
          </p:nvCxnSpPr>
          <p:spPr>
            <a:xfrm>
              <a:off x="3312769" y="2579339"/>
              <a:ext cx="1094359" cy="0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D9EFD2E2-0585-4B93-9DC1-27161F48EB8B}"/>
                </a:ext>
              </a:extLst>
            </p:cNvPr>
            <p:cNvCxnSpPr>
              <a:cxnSpLocks/>
            </p:cNvCxnSpPr>
            <p:nvPr/>
          </p:nvCxnSpPr>
          <p:spPr>
            <a:xfrm>
              <a:off x="4586348" y="2704751"/>
              <a:ext cx="832330" cy="0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8E51C7E2-D191-4D41-B973-9061908F432D}"/>
                </a:ext>
              </a:extLst>
            </p:cNvPr>
            <p:cNvCxnSpPr>
              <a:cxnSpLocks/>
            </p:cNvCxnSpPr>
            <p:nvPr/>
          </p:nvCxnSpPr>
          <p:spPr>
            <a:xfrm>
              <a:off x="4409508" y="2580926"/>
              <a:ext cx="176840" cy="123825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7A061E51-6175-426F-8281-608AAD33B1B6}"/>
                </a:ext>
              </a:extLst>
            </p:cNvPr>
            <p:cNvSpPr/>
            <p:nvPr/>
          </p:nvSpPr>
          <p:spPr>
            <a:xfrm>
              <a:off x="3219679" y="2534889"/>
              <a:ext cx="88900" cy="88900"/>
            </a:xfrm>
            <a:prstGeom prst="ellipse">
              <a:avLst/>
            </a:prstGeom>
            <a:noFill/>
            <a:ln>
              <a:solidFill>
                <a:srgbClr val="25A6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7B74D0D5-75A8-48C8-A235-2E384D0AE71E}"/>
                </a:ext>
              </a:extLst>
            </p:cNvPr>
            <p:cNvSpPr/>
            <p:nvPr/>
          </p:nvSpPr>
          <p:spPr>
            <a:xfrm>
              <a:off x="5419694" y="2660301"/>
              <a:ext cx="88900" cy="88900"/>
            </a:xfrm>
            <a:prstGeom prst="ellipse">
              <a:avLst/>
            </a:prstGeom>
            <a:noFill/>
            <a:ln>
              <a:solidFill>
                <a:srgbClr val="02F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DCF350D0-82B4-404F-A0E7-650255AED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2863" y="2655334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3CB0941A-19E6-4905-8616-F6B16D8C98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5755" y="2655334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16AC7597-6E3E-487C-A614-488A41D4A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609" y="2655334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4EFEC2A8-2A82-4C56-8C91-BC259AC9E40C}"/>
              </a:ext>
            </a:extLst>
          </p:cNvPr>
          <p:cNvSpPr txBox="1"/>
          <p:nvPr/>
        </p:nvSpPr>
        <p:spPr>
          <a:xfrm>
            <a:off x="3725175" y="652676"/>
            <a:ext cx="4761223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 dirty="0">
                <a:gradFill flip="none" rotWithShape="1">
                  <a:gsLst>
                    <a:gs pos="2000">
                      <a:srgbClr val="02F8FF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CONTENTS</a:t>
            </a:r>
            <a:endParaRPr lang="zh-CN" altLang="en-US" sz="3600" b="1" dirty="0">
              <a:gradFill flip="none" rotWithShape="1">
                <a:gsLst>
                  <a:gs pos="2000">
                    <a:srgbClr val="02F8FF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3075E72-F61D-47BC-8876-DDE87C5D674B}"/>
              </a:ext>
            </a:extLst>
          </p:cNvPr>
          <p:cNvGrpSpPr/>
          <p:nvPr/>
        </p:nvGrpSpPr>
        <p:grpSpPr>
          <a:xfrm>
            <a:off x="1845576" y="2422671"/>
            <a:ext cx="3849406" cy="651909"/>
            <a:chOff x="1434291" y="2272520"/>
            <a:chExt cx="4179563" cy="707822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71A7240-9204-4599-BF1F-C6E0F4AC1D65}"/>
                </a:ext>
              </a:extLst>
            </p:cNvPr>
            <p:cNvGrpSpPr/>
            <p:nvPr/>
          </p:nvGrpSpPr>
          <p:grpSpPr>
            <a:xfrm>
              <a:off x="1950508" y="2272520"/>
              <a:ext cx="3663346" cy="707822"/>
              <a:chOff x="2338443" y="2627886"/>
              <a:chExt cx="4515646" cy="872503"/>
            </a:xfrm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41BD0BC4-05B3-4F4D-B3B1-3ABE6CD5CCD6}"/>
                  </a:ext>
                </a:extLst>
              </p:cNvPr>
              <p:cNvSpPr/>
              <p:nvPr/>
            </p:nvSpPr>
            <p:spPr>
              <a:xfrm>
                <a:off x="2513378" y="2627886"/>
                <a:ext cx="4132084" cy="872503"/>
              </a:xfrm>
              <a:custGeom>
                <a:avLst/>
                <a:gdLst>
                  <a:gd name="connsiteX0" fmla="*/ 3559951 w 4132084"/>
                  <a:gd name="connsiteY0" fmla="*/ 0 h 872503"/>
                  <a:gd name="connsiteX1" fmla="*/ 4132084 w 4132084"/>
                  <a:gd name="connsiteY1" fmla="*/ 586437 h 872503"/>
                  <a:gd name="connsiteX2" fmla="*/ 3874624 w 4132084"/>
                  <a:gd name="connsiteY2" fmla="*/ 865351 h 872503"/>
                  <a:gd name="connsiteX3" fmla="*/ 655769 w 4132084"/>
                  <a:gd name="connsiteY3" fmla="*/ 872503 h 872503"/>
                  <a:gd name="connsiteX4" fmla="*/ 0 w 4132084"/>
                  <a:gd name="connsiteY4" fmla="*/ 300451 h 872503"/>
                  <a:gd name="connsiteX5" fmla="*/ 270783 w 4132084"/>
                  <a:gd name="connsiteY5" fmla="*/ 7103 h 872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2084" h="872503">
                    <a:moveTo>
                      <a:pt x="3559951" y="0"/>
                    </a:moveTo>
                    <a:lnTo>
                      <a:pt x="4132084" y="586437"/>
                    </a:lnTo>
                    <a:lnTo>
                      <a:pt x="3874624" y="865351"/>
                    </a:lnTo>
                    <a:lnTo>
                      <a:pt x="655769" y="872503"/>
                    </a:lnTo>
                    <a:lnTo>
                      <a:pt x="0" y="300451"/>
                    </a:lnTo>
                    <a:lnTo>
                      <a:pt x="270783" y="7103"/>
                    </a:lnTo>
                    <a:close/>
                  </a:path>
                </a:pathLst>
              </a:custGeom>
              <a:gradFill flip="none" rotWithShape="1">
                <a:gsLst>
                  <a:gs pos="31000">
                    <a:srgbClr val="02F8FF"/>
                  </a:gs>
                  <a:gs pos="100000">
                    <a:srgbClr val="0251E0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77C7FD"/>
                    </a:gs>
                    <a:gs pos="100000">
                      <a:srgbClr val="25A6FC"/>
                    </a:gs>
                  </a:gsLst>
                  <a:lin ang="2700000" scaled="1"/>
                  <a:tileRect/>
                </a:gradFill>
              </a:ln>
              <a:effectLst>
                <a:outerShdw dist="12700" dir="2700000" algn="tl" rotWithShape="0">
                  <a:srgbClr val="08126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E07CFE9-CB18-4D07-B72E-C351F1179C1B}"/>
                  </a:ext>
                </a:extLst>
              </p:cNvPr>
              <p:cNvSpPr/>
              <p:nvPr/>
            </p:nvSpPr>
            <p:spPr>
              <a:xfrm>
                <a:off x="2338443" y="3046928"/>
                <a:ext cx="561242" cy="445571"/>
              </a:xfrm>
              <a:custGeom>
                <a:avLst/>
                <a:gdLst>
                  <a:gd name="connsiteX0" fmla="*/ 65466 w 561242"/>
                  <a:gd name="connsiteY0" fmla="*/ 0 h 445571"/>
                  <a:gd name="connsiteX1" fmla="*/ 561242 w 561242"/>
                  <a:gd name="connsiteY1" fmla="*/ 445571 h 445571"/>
                  <a:gd name="connsiteX2" fmla="*/ 410332 w 561242"/>
                  <a:gd name="connsiteY2" fmla="*/ 445571 h 445571"/>
                  <a:gd name="connsiteX3" fmla="*/ 0 w 561242"/>
                  <a:gd name="connsiteY3" fmla="*/ 70921 h 44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242" h="445571">
                    <a:moveTo>
                      <a:pt x="65466" y="0"/>
                    </a:moveTo>
                    <a:lnTo>
                      <a:pt x="561242" y="445571"/>
                    </a:lnTo>
                    <a:lnTo>
                      <a:pt x="410332" y="445571"/>
                    </a:lnTo>
                    <a:lnTo>
                      <a:pt x="0" y="70921"/>
                    </a:lnTo>
                    <a:close/>
                  </a:path>
                </a:pathLst>
              </a:custGeom>
              <a:gradFill flip="none" rotWithShape="1">
                <a:gsLst>
                  <a:gs pos="31000">
                    <a:srgbClr val="02F8FF"/>
                  </a:gs>
                  <a:gs pos="100000">
                    <a:srgbClr val="0251E0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77C7FD"/>
                    </a:gs>
                    <a:gs pos="100000">
                      <a:srgbClr val="25A6FC"/>
                    </a:gs>
                  </a:gsLst>
                  <a:lin ang="2700000" scaled="1"/>
                  <a:tileRect/>
                </a:gradFill>
              </a:ln>
              <a:effectLst>
                <a:outerShdw dist="12700" dir="2700000" algn="tl" rotWithShape="0">
                  <a:srgbClr val="08126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A999F62F-9D62-4FF4-9082-FDC408696093}"/>
                  </a:ext>
                </a:extLst>
              </p:cNvPr>
              <p:cNvSpPr/>
              <p:nvPr/>
            </p:nvSpPr>
            <p:spPr>
              <a:xfrm>
                <a:off x="6287879" y="2627887"/>
                <a:ext cx="566210" cy="473117"/>
              </a:xfrm>
              <a:custGeom>
                <a:avLst/>
                <a:gdLst>
                  <a:gd name="connsiteX0" fmla="*/ 178792 w 566210"/>
                  <a:gd name="connsiteY0" fmla="*/ 0 h 473117"/>
                  <a:gd name="connsiteX1" fmla="*/ 566210 w 566210"/>
                  <a:gd name="connsiteY1" fmla="*/ 367028 h 473117"/>
                  <a:gd name="connsiteX2" fmla="*/ 465561 w 566210"/>
                  <a:gd name="connsiteY2" fmla="*/ 473117 h 473117"/>
                  <a:gd name="connsiteX3" fmla="*/ 0 w 566210"/>
                  <a:gd name="connsiteY3" fmla="*/ 14303 h 4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6210" h="473117">
                    <a:moveTo>
                      <a:pt x="178792" y="0"/>
                    </a:moveTo>
                    <a:lnTo>
                      <a:pt x="566210" y="367028"/>
                    </a:lnTo>
                    <a:lnTo>
                      <a:pt x="465561" y="473117"/>
                    </a:lnTo>
                    <a:lnTo>
                      <a:pt x="0" y="14303"/>
                    </a:lnTo>
                    <a:close/>
                  </a:path>
                </a:pathLst>
              </a:custGeom>
              <a:gradFill flip="none" rotWithShape="1">
                <a:gsLst>
                  <a:gs pos="31000">
                    <a:srgbClr val="02F8FF"/>
                  </a:gs>
                  <a:gs pos="100000">
                    <a:srgbClr val="0251E0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77C7FD"/>
                    </a:gs>
                    <a:gs pos="100000">
                      <a:srgbClr val="25A6FC"/>
                    </a:gs>
                  </a:gsLst>
                  <a:lin ang="2700000" scaled="1"/>
                  <a:tileRect/>
                </a:gradFill>
              </a:ln>
              <a:effectLst>
                <a:outerShdw dist="12700" dir="2700000" algn="tl" rotWithShape="0">
                  <a:srgbClr val="08126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9FE4DCF-D966-4160-93DA-39FEF8FB6A17}"/>
                </a:ext>
              </a:extLst>
            </p:cNvPr>
            <p:cNvSpPr txBox="1"/>
            <p:nvPr/>
          </p:nvSpPr>
          <p:spPr>
            <a:xfrm>
              <a:off x="1434291" y="2363763"/>
              <a:ext cx="2658898" cy="5012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rgbClr val="08126C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01. </a:t>
              </a:r>
              <a:endParaRPr lang="zh-CN" altLang="en-US" sz="2400" b="1" dirty="0">
                <a:solidFill>
                  <a:srgbClr val="08126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6B1920ED-D8BB-4FE7-8071-F987BC822CC3}"/>
              </a:ext>
            </a:extLst>
          </p:cNvPr>
          <p:cNvGrpSpPr/>
          <p:nvPr/>
        </p:nvGrpSpPr>
        <p:grpSpPr>
          <a:xfrm>
            <a:off x="5584933" y="2361602"/>
            <a:ext cx="4895763" cy="656839"/>
            <a:chOff x="938945" y="2272520"/>
            <a:chExt cx="4674909" cy="707822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306AC629-922D-4012-A43F-584B33405913}"/>
                </a:ext>
              </a:extLst>
            </p:cNvPr>
            <p:cNvGrpSpPr/>
            <p:nvPr/>
          </p:nvGrpSpPr>
          <p:grpSpPr>
            <a:xfrm>
              <a:off x="1950508" y="2272520"/>
              <a:ext cx="3663346" cy="707822"/>
              <a:chOff x="2338443" y="2627886"/>
              <a:chExt cx="4515646" cy="872503"/>
            </a:xfrm>
          </p:grpSpPr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EA1B57D6-C702-4A66-86BC-3C62F8AC4647}"/>
                  </a:ext>
                </a:extLst>
              </p:cNvPr>
              <p:cNvSpPr/>
              <p:nvPr/>
            </p:nvSpPr>
            <p:spPr>
              <a:xfrm>
                <a:off x="2513378" y="2627886"/>
                <a:ext cx="4132084" cy="872503"/>
              </a:xfrm>
              <a:custGeom>
                <a:avLst/>
                <a:gdLst>
                  <a:gd name="connsiteX0" fmla="*/ 3559951 w 4132084"/>
                  <a:gd name="connsiteY0" fmla="*/ 0 h 872503"/>
                  <a:gd name="connsiteX1" fmla="*/ 4132084 w 4132084"/>
                  <a:gd name="connsiteY1" fmla="*/ 586437 h 872503"/>
                  <a:gd name="connsiteX2" fmla="*/ 3874624 w 4132084"/>
                  <a:gd name="connsiteY2" fmla="*/ 865351 h 872503"/>
                  <a:gd name="connsiteX3" fmla="*/ 655769 w 4132084"/>
                  <a:gd name="connsiteY3" fmla="*/ 872503 h 872503"/>
                  <a:gd name="connsiteX4" fmla="*/ 0 w 4132084"/>
                  <a:gd name="connsiteY4" fmla="*/ 300451 h 872503"/>
                  <a:gd name="connsiteX5" fmla="*/ 270783 w 4132084"/>
                  <a:gd name="connsiteY5" fmla="*/ 7103 h 872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2084" h="872503">
                    <a:moveTo>
                      <a:pt x="3559951" y="0"/>
                    </a:moveTo>
                    <a:lnTo>
                      <a:pt x="4132084" y="586437"/>
                    </a:lnTo>
                    <a:lnTo>
                      <a:pt x="3874624" y="865351"/>
                    </a:lnTo>
                    <a:lnTo>
                      <a:pt x="655769" y="872503"/>
                    </a:lnTo>
                    <a:lnTo>
                      <a:pt x="0" y="300451"/>
                    </a:lnTo>
                    <a:lnTo>
                      <a:pt x="270783" y="7103"/>
                    </a:lnTo>
                    <a:close/>
                  </a:path>
                </a:pathLst>
              </a:custGeom>
              <a:gradFill flip="none" rotWithShape="1">
                <a:gsLst>
                  <a:gs pos="31000">
                    <a:srgbClr val="02F8FF"/>
                  </a:gs>
                  <a:gs pos="100000">
                    <a:srgbClr val="0251E0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77C7FD"/>
                    </a:gs>
                    <a:gs pos="100000">
                      <a:srgbClr val="25A6FC"/>
                    </a:gs>
                  </a:gsLst>
                  <a:lin ang="2700000" scaled="1"/>
                  <a:tileRect/>
                </a:gradFill>
              </a:ln>
              <a:effectLst>
                <a:outerShdw dist="12700" dir="2700000" algn="tl" rotWithShape="0">
                  <a:srgbClr val="08126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C9E0A1AE-5CC9-48D5-8AAF-B7A43157ED36}"/>
                  </a:ext>
                </a:extLst>
              </p:cNvPr>
              <p:cNvSpPr/>
              <p:nvPr/>
            </p:nvSpPr>
            <p:spPr>
              <a:xfrm>
                <a:off x="2338443" y="3046928"/>
                <a:ext cx="561242" cy="445571"/>
              </a:xfrm>
              <a:custGeom>
                <a:avLst/>
                <a:gdLst>
                  <a:gd name="connsiteX0" fmla="*/ 65466 w 561242"/>
                  <a:gd name="connsiteY0" fmla="*/ 0 h 445571"/>
                  <a:gd name="connsiteX1" fmla="*/ 561242 w 561242"/>
                  <a:gd name="connsiteY1" fmla="*/ 445571 h 445571"/>
                  <a:gd name="connsiteX2" fmla="*/ 410332 w 561242"/>
                  <a:gd name="connsiteY2" fmla="*/ 445571 h 445571"/>
                  <a:gd name="connsiteX3" fmla="*/ 0 w 561242"/>
                  <a:gd name="connsiteY3" fmla="*/ 70921 h 44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242" h="445571">
                    <a:moveTo>
                      <a:pt x="65466" y="0"/>
                    </a:moveTo>
                    <a:lnTo>
                      <a:pt x="561242" y="445571"/>
                    </a:lnTo>
                    <a:lnTo>
                      <a:pt x="410332" y="445571"/>
                    </a:lnTo>
                    <a:lnTo>
                      <a:pt x="0" y="70921"/>
                    </a:lnTo>
                    <a:close/>
                  </a:path>
                </a:pathLst>
              </a:custGeom>
              <a:gradFill flip="none" rotWithShape="1">
                <a:gsLst>
                  <a:gs pos="31000">
                    <a:srgbClr val="02F8FF"/>
                  </a:gs>
                  <a:gs pos="100000">
                    <a:srgbClr val="0251E0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77C7FD"/>
                    </a:gs>
                    <a:gs pos="100000">
                      <a:srgbClr val="25A6FC"/>
                    </a:gs>
                  </a:gsLst>
                  <a:lin ang="2700000" scaled="1"/>
                  <a:tileRect/>
                </a:gradFill>
              </a:ln>
              <a:effectLst>
                <a:outerShdw dist="12700" dir="2700000" algn="tl" rotWithShape="0">
                  <a:srgbClr val="08126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6F2E3C75-86FD-4D79-996E-6A6BCBF1E527}"/>
                  </a:ext>
                </a:extLst>
              </p:cNvPr>
              <p:cNvSpPr/>
              <p:nvPr/>
            </p:nvSpPr>
            <p:spPr>
              <a:xfrm>
                <a:off x="6287879" y="2627887"/>
                <a:ext cx="566210" cy="473117"/>
              </a:xfrm>
              <a:custGeom>
                <a:avLst/>
                <a:gdLst>
                  <a:gd name="connsiteX0" fmla="*/ 178792 w 566210"/>
                  <a:gd name="connsiteY0" fmla="*/ 0 h 473117"/>
                  <a:gd name="connsiteX1" fmla="*/ 566210 w 566210"/>
                  <a:gd name="connsiteY1" fmla="*/ 367028 h 473117"/>
                  <a:gd name="connsiteX2" fmla="*/ 465561 w 566210"/>
                  <a:gd name="connsiteY2" fmla="*/ 473117 h 473117"/>
                  <a:gd name="connsiteX3" fmla="*/ 0 w 566210"/>
                  <a:gd name="connsiteY3" fmla="*/ 14303 h 4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6210" h="473117">
                    <a:moveTo>
                      <a:pt x="178792" y="0"/>
                    </a:moveTo>
                    <a:lnTo>
                      <a:pt x="566210" y="367028"/>
                    </a:lnTo>
                    <a:lnTo>
                      <a:pt x="465561" y="473117"/>
                    </a:lnTo>
                    <a:lnTo>
                      <a:pt x="0" y="14303"/>
                    </a:lnTo>
                    <a:close/>
                  </a:path>
                </a:pathLst>
              </a:custGeom>
              <a:gradFill flip="none" rotWithShape="1">
                <a:gsLst>
                  <a:gs pos="31000">
                    <a:srgbClr val="02F8FF"/>
                  </a:gs>
                  <a:gs pos="100000">
                    <a:srgbClr val="0251E0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77C7FD"/>
                    </a:gs>
                    <a:gs pos="100000">
                      <a:srgbClr val="25A6FC"/>
                    </a:gs>
                  </a:gsLst>
                  <a:lin ang="2700000" scaled="1"/>
                  <a:tileRect/>
                </a:gradFill>
              </a:ln>
              <a:effectLst>
                <a:outerShdw dist="12700" dir="2700000" algn="tl" rotWithShape="0">
                  <a:srgbClr val="08126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63A04C1B-95C4-420A-871D-F7A7DC649166}"/>
                </a:ext>
              </a:extLst>
            </p:cNvPr>
            <p:cNvSpPr txBox="1"/>
            <p:nvPr/>
          </p:nvSpPr>
          <p:spPr>
            <a:xfrm>
              <a:off x="938945" y="2384051"/>
              <a:ext cx="3321819" cy="5012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rgbClr val="08126C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02. </a:t>
              </a:r>
              <a:endParaRPr lang="zh-CN" altLang="en-US" sz="2400" b="1" dirty="0">
                <a:solidFill>
                  <a:srgbClr val="08126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3B64B208-A4E5-4AF5-91D7-18E987F440AE}"/>
              </a:ext>
            </a:extLst>
          </p:cNvPr>
          <p:cNvGrpSpPr/>
          <p:nvPr/>
        </p:nvGrpSpPr>
        <p:grpSpPr>
          <a:xfrm>
            <a:off x="4612188" y="4019635"/>
            <a:ext cx="3373967" cy="651909"/>
            <a:chOff x="1950508" y="2272520"/>
            <a:chExt cx="3663346" cy="70782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33DB2ACA-BB33-4D28-8922-952D07E44CEE}"/>
                </a:ext>
              </a:extLst>
            </p:cNvPr>
            <p:cNvGrpSpPr/>
            <p:nvPr/>
          </p:nvGrpSpPr>
          <p:grpSpPr>
            <a:xfrm>
              <a:off x="1950508" y="2272520"/>
              <a:ext cx="3663346" cy="707822"/>
              <a:chOff x="2338443" y="2627886"/>
              <a:chExt cx="4515646" cy="872503"/>
            </a:xfrm>
          </p:grpSpPr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2C9606B4-E7F6-439D-A116-A570274A675C}"/>
                  </a:ext>
                </a:extLst>
              </p:cNvPr>
              <p:cNvSpPr/>
              <p:nvPr/>
            </p:nvSpPr>
            <p:spPr>
              <a:xfrm>
                <a:off x="2513378" y="2627886"/>
                <a:ext cx="4132084" cy="872503"/>
              </a:xfrm>
              <a:custGeom>
                <a:avLst/>
                <a:gdLst>
                  <a:gd name="connsiteX0" fmla="*/ 3559951 w 4132084"/>
                  <a:gd name="connsiteY0" fmla="*/ 0 h 872503"/>
                  <a:gd name="connsiteX1" fmla="*/ 4132084 w 4132084"/>
                  <a:gd name="connsiteY1" fmla="*/ 586437 h 872503"/>
                  <a:gd name="connsiteX2" fmla="*/ 3874624 w 4132084"/>
                  <a:gd name="connsiteY2" fmla="*/ 865351 h 872503"/>
                  <a:gd name="connsiteX3" fmla="*/ 655769 w 4132084"/>
                  <a:gd name="connsiteY3" fmla="*/ 872503 h 872503"/>
                  <a:gd name="connsiteX4" fmla="*/ 0 w 4132084"/>
                  <a:gd name="connsiteY4" fmla="*/ 300451 h 872503"/>
                  <a:gd name="connsiteX5" fmla="*/ 270783 w 4132084"/>
                  <a:gd name="connsiteY5" fmla="*/ 7103 h 872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2084" h="872503">
                    <a:moveTo>
                      <a:pt x="3559951" y="0"/>
                    </a:moveTo>
                    <a:lnTo>
                      <a:pt x="4132084" y="586437"/>
                    </a:lnTo>
                    <a:lnTo>
                      <a:pt x="3874624" y="865351"/>
                    </a:lnTo>
                    <a:lnTo>
                      <a:pt x="655769" y="872503"/>
                    </a:lnTo>
                    <a:lnTo>
                      <a:pt x="0" y="300451"/>
                    </a:lnTo>
                    <a:lnTo>
                      <a:pt x="270783" y="7103"/>
                    </a:lnTo>
                    <a:close/>
                  </a:path>
                </a:pathLst>
              </a:custGeom>
              <a:gradFill flip="none" rotWithShape="1">
                <a:gsLst>
                  <a:gs pos="31000">
                    <a:srgbClr val="02F8FF"/>
                  </a:gs>
                  <a:gs pos="100000">
                    <a:srgbClr val="0251E0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77C7FD"/>
                    </a:gs>
                    <a:gs pos="100000">
                      <a:srgbClr val="25A6FC"/>
                    </a:gs>
                  </a:gsLst>
                  <a:lin ang="2700000" scaled="1"/>
                  <a:tileRect/>
                </a:gradFill>
              </a:ln>
              <a:effectLst>
                <a:outerShdw dist="12700" dir="2700000" algn="tl" rotWithShape="0">
                  <a:srgbClr val="08126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A3B611C7-6E38-496A-A5D2-819ABD5104B0}"/>
                  </a:ext>
                </a:extLst>
              </p:cNvPr>
              <p:cNvSpPr/>
              <p:nvPr/>
            </p:nvSpPr>
            <p:spPr>
              <a:xfrm>
                <a:off x="2338443" y="3046928"/>
                <a:ext cx="561242" cy="445571"/>
              </a:xfrm>
              <a:custGeom>
                <a:avLst/>
                <a:gdLst>
                  <a:gd name="connsiteX0" fmla="*/ 65466 w 561242"/>
                  <a:gd name="connsiteY0" fmla="*/ 0 h 445571"/>
                  <a:gd name="connsiteX1" fmla="*/ 561242 w 561242"/>
                  <a:gd name="connsiteY1" fmla="*/ 445571 h 445571"/>
                  <a:gd name="connsiteX2" fmla="*/ 410332 w 561242"/>
                  <a:gd name="connsiteY2" fmla="*/ 445571 h 445571"/>
                  <a:gd name="connsiteX3" fmla="*/ 0 w 561242"/>
                  <a:gd name="connsiteY3" fmla="*/ 70921 h 44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242" h="445571">
                    <a:moveTo>
                      <a:pt x="65466" y="0"/>
                    </a:moveTo>
                    <a:lnTo>
                      <a:pt x="561242" y="445571"/>
                    </a:lnTo>
                    <a:lnTo>
                      <a:pt x="410332" y="445571"/>
                    </a:lnTo>
                    <a:lnTo>
                      <a:pt x="0" y="70921"/>
                    </a:lnTo>
                    <a:close/>
                  </a:path>
                </a:pathLst>
              </a:custGeom>
              <a:gradFill flip="none" rotWithShape="1">
                <a:gsLst>
                  <a:gs pos="31000">
                    <a:srgbClr val="02F8FF"/>
                  </a:gs>
                  <a:gs pos="100000">
                    <a:srgbClr val="0251E0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77C7FD"/>
                    </a:gs>
                    <a:gs pos="100000">
                      <a:srgbClr val="25A6FC"/>
                    </a:gs>
                  </a:gsLst>
                  <a:lin ang="2700000" scaled="1"/>
                  <a:tileRect/>
                </a:gradFill>
              </a:ln>
              <a:effectLst>
                <a:outerShdw dist="12700" dir="2700000" algn="tl" rotWithShape="0">
                  <a:srgbClr val="08126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72C219EC-0A94-432E-8999-0F2FA2D96299}"/>
                  </a:ext>
                </a:extLst>
              </p:cNvPr>
              <p:cNvSpPr/>
              <p:nvPr/>
            </p:nvSpPr>
            <p:spPr>
              <a:xfrm>
                <a:off x="6287879" y="2627887"/>
                <a:ext cx="566210" cy="473117"/>
              </a:xfrm>
              <a:custGeom>
                <a:avLst/>
                <a:gdLst>
                  <a:gd name="connsiteX0" fmla="*/ 178792 w 566210"/>
                  <a:gd name="connsiteY0" fmla="*/ 0 h 473117"/>
                  <a:gd name="connsiteX1" fmla="*/ 566210 w 566210"/>
                  <a:gd name="connsiteY1" fmla="*/ 367028 h 473117"/>
                  <a:gd name="connsiteX2" fmla="*/ 465561 w 566210"/>
                  <a:gd name="connsiteY2" fmla="*/ 473117 h 473117"/>
                  <a:gd name="connsiteX3" fmla="*/ 0 w 566210"/>
                  <a:gd name="connsiteY3" fmla="*/ 14303 h 4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6210" h="473117">
                    <a:moveTo>
                      <a:pt x="178792" y="0"/>
                    </a:moveTo>
                    <a:lnTo>
                      <a:pt x="566210" y="367028"/>
                    </a:lnTo>
                    <a:lnTo>
                      <a:pt x="465561" y="473117"/>
                    </a:lnTo>
                    <a:lnTo>
                      <a:pt x="0" y="14303"/>
                    </a:lnTo>
                    <a:close/>
                  </a:path>
                </a:pathLst>
              </a:custGeom>
              <a:gradFill flip="none" rotWithShape="1">
                <a:gsLst>
                  <a:gs pos="31000">
                    <a:srgbClr val="02F8FF"/>
                  </a:gs>
                  <a:gs pos="100000">
                    <a:srgbClr val="0251E0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77C7FD"/>
                    </a:gs>
                    <a:gs pos="100000">
                      <a:srgbClr val="25A6FC"/>
                    </a:gs>
                  </a:gsLst>
                  <a:lin ang="2700000" scaled="1"/>
                  <a:tileRect/>
                </a:gradFill>
              </a:ln>
              <a:effectLst>
                <a:outerShdw dist="12700" dir="2700000" algn="tl" rotWithShape="0">
                  <a:srgbClr val="08126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BA1926B6-9B75-42D7-B0B6-D96175A222B5}"/>
                </a:ext>
              </a:extLst>
            </p:cNvPr>
            <p:cNvSpPr txBox="1"/>
            <p:nvPr/>
          </p:nvSpPr>
          <p:spPr>
            <a:xfrm>
              <a:off x="2454247" y="2393396"/>
              <a:ext cx="2658898" cy="5012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rgbClr val="08126C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03. Conclusion</a:t>
              </a:r>
              <a:endParaRPr lang="zh-CN" altLang="en-US" sz="2400" b="1" dirty="0">
                <a:solidFill>
                  <a:srgbClr val="08126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BD05EF8-3E77-E211-CEA5-458EEC5E7B22}"/>
              </a:ext>
            </a:extLst>
          </p:cNvPr>
          <p:cNvSpPr txBox="1"/>
          <p:nvPr/>
        </p:nvSpPr>
        <p:spPr>
          <a:xfrm>
            <a:off x="3249032" y="2513714"/>
            <a:ext cx="7267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8126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Introduction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93810-8E12-C222-DA21-752C3669E020}"/>
              </a:ext>
            </a:extLst>
          </p:cNvPr>
          <p:cNvSpPr txBox="1"/>
          <p:nvPr/>
        </p:nvSpPr>
        <p:spPr>
          <a:xfrm>
            <a:off x="7531688" y="2506706"/>
            <a:ext cx="68440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8126C"/>
                </a:solidFill>
                <a:ea typeface="思源黑体 CN Medium" panose="020B0600000000000000" pitchFamily="34" charset="-122"/>
              </a:rPr>
              <a:t>Problem Statements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760301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247233-7F67-8FEB-B896-B61488D5FC08}"/>
              </a:ext>
            </a:extLst>
          </p:cNvPr>
          <p:cNvSpPr txBox="1"/>
          <p:nvPr/>
        </p:nvSpPr>
        <p:spPr>
          <a:xfrm>
            <a:off x="1851442" y="1954065"/>
            <a:ext cx="764177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FFFFFF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Modern blockchain applications face challenges like fragmented wallet integration, inconsistent APIs, and complex authentication flows. This project aims to solve these issues by developing a Blockchain Wallet Browser Extension with the following features: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A standardized interface for seamless React application connectivity.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Multi-network support (e.g., Ethereum, Solana).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Secure key management and transaction signing.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A simple, developer-friendly API.</a:t>
            </a:r>
            <a:endParaRPr lang="en-US" sz="2000" dirty="0">
              <a:solidFill>
                <a:srgbClr val="FFFFFF"/>
              </a:solidFill>
              <a:latin typeface="Tw Cen MT Condensed Extra Bold" panose="020B08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A clean user interface for wallet management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This extension simplifies integration, ensures security, and enhances usability, making it an essential tool for blockchain developers.</a:t>
            </a:r>
          </a:p>
          <a:p>
            <a:pPr lvl="1"/>
            <a:endParaRPr lang="en-US" sz="2000" dirty="0">
              <a:solidFill>
                <a:srgbClr val="FFFFFF"/>
              </a:solidFill>
              <a:latin typeface="Tw Cen MT Condensed Extra Bold" panose="020B0803020202020204" pitchFamily="34" charset="0"/>
            </a:endParaRPr>
          </a:p>
        </p:txBody>
      </p:sp>
      <p:grpSp>
        <p:nvGrpSpPr>
          <p:cNvPr id="14" name="组合 31">
            <a:extLst>
              <a:ext uri="{FF2B5EF4-FFF2-40B4-BE49-F238E27FC236}">
                <a16:creationId xmlns:a16="http://schemas.microsoft.com/office/drawing/2014/main" id="{BA832ABF-BE3B-FE09-5B64-0B61313FF68C}"/>
              </a:ext>
            </a:extLst>
          </p:cNvPr>
          <p:cNvGrpSpPr/>
          <p:nvPr/>
        </p:nvGrpSpPr>
        <p:grpSpPr>
          <a:xfrm>
            <a:off x="3737244" y="810507"/>
            <a:ext cx="3870167" cy="794498"/>
            <a:chOff x="4213225" y="655308"/>
            <a:chExt cx="2913574" cy="574689"/>
          </a:xfrm>
        </p:grpSpPr>
        <p:sp>
          <p:nvSpPr>
            <p:cNvPr id="16" name="任意多边形: 形状 32">
              <a:extLst>
                <a:ext uri="{FF2B5EF4-FFF2-40B4-BE49-F238E27FC236}">
                  <a16:creationId xmlns:a16="http://schemas.microsoft.com/office/drawing/2014/main" id="{E42726C5-061A-B7D7-18D8-2D45677615FD}"/>
                </a:ext>
              </a:extLst>
            </p:cNvPr>
            <p:cNvSpPr/>
            <p:nvPr/>
          </p:nvSpPr>
          <p:spPr>
            <a:xfrm>
              <a:off x="4213225" y="655308"/>
              <a:ext cx="383098" cy="176225"/>
            </a:xfrm>
            <a:custGeom>
              <a:avLst/>
              <a:gdLst>
                <a:gd name="connsiteX0" fmla="*/ 0 w 635000"/>
                <a:gd name="connsiteY0" fmla="*/ 292100 h 292100"/>
                <a:gd name="connsiteX1" fmla="*/ 292100 w 635000"/>
                <a:gd name="connsiteY1" fmla="*/ 0 h 292100"/>
                <a:gd name="connsiteX2" fmla="*/ 635000 w 635000"/>
                <a:gd name="connsiteY2" fmla="*/ 12700 h 292100"/>
                <a:gd name="connsiteX3" fmla="*/ 558800 w 635000"/>
                <a:gd name="connsiteY3" fmla="*/ 127000 h 292100"/>
                <a:gd name="connsiteX4" fmla="*/ 393700 w 635000"/>
                <a:gd name="connsiteY4" fmla="*/ 127000 h 292100"/>
                <a:gd name="connsiteX5" fmla="*/ 241300 w 635000"/>
                <a:gd name="connsiteY5" fmla="*/ 292100 h 292100"/>
                <a:gd name="connsiteX6" fmla="*/ 0 w 635000"/>
                <a:gd name="connsiteY6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5000" h="292100">
                  <a:moveTo>
                    <a:pt x="0" y="292100"/>
                  </a:moveTo>
                  <a:lnTo>
                    <a:pt x="292100" y="0"/>
                  </a:lnTo>
                  <a:lnTo>
                    <a:pt x="635000" y="12700"/>
                  </a:lnTo>
                  <a:lnTo>
                    <a:pt x="558800" y="127000"/>
                  </a:lnTo>
                  <a:lnTo>
                    <a:pt x="393700" y="127000"/>
                  </a:lnTo>
                  <a:lnTo>
                    <a:pt x="241300" y="292100"/>
                  </a:lnTo>
                  <a:lnTo>
                    <a:pt x="0" y="292100"/>
                  </a:lnTo>
                  <a:close/>
                </a:path>
              </a:pathLst>
            </a:custGeom>
            <a:gradFill flip="none" rotWithShape="1">
              <a:gsLst>
                <a:gs pos="31000">
                  <a:srgbClr val="25A6FC"/>
                </a:gs>
                <a:gs pos="100000">
                  <a:srgbClr val="0251E0"/>
                </a:gs>
              </a:gsLst>
              <a:lin ang="2700000" scaled="1"/>
              <a:tileRect/>
            </a:gradFill>
            <a:ln>
              <a:noFill/>
            </a:ln>
            <a:effectLst>
              <a:outerShdw dist="12700" dir="2700000" algn="tl" rotWithShape="0">
                <a:srgbClr val="08126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0" name="任意多边形: 形状 33">
              <a:extLst>
                <a:ext uri="{FF2B5EF4-FFF2-40B4-BE49-F238E27FC236}">
                  <a16:creationId xmlns:a16="http://schemas.microsoft.com/office/drawing/2014/main" id="{90457E3C-F29D-B5EF-42D9-C8DF30A7EA61}"/>
                </a:ext>
              </a:extLst>
            </p:cNvPr>
            <p:cNvSpPr/>
            <p:nvPr/>
          </p:nvSpPr>
          <p:spPr>
            <a:xfrm>
              <a:off x="4216580" y="912396"/>
              <a:ext cx="589198" cy="317601"/>
            </a:xfrm>
            <a:custGeom>
              <a:avLst/>
              <a:gdLst>
                <a:gd name="connsiteX0" fmla="*/ 0 w 589198"/>
                <a:gd name="connsiteY0" fmla="*/ 0 h 317601"/>
                <a:gd name="connsiteX1" fmla="*/ 38657 w 589198"/>
                <a:gd name="connsiteY1" fmla="*/ 0 h 317601"/>
                <a:gd name="connsiteX2" fmla="*/ 188194 w 589198"/>
                <a:gd name="connsiteY2" fmla="*/ 156658 h 317601"/>
                <a:gd name="connsiteX3" fmla="*/ 295462 w 589198"/>
                <a:gd name="connsiteY3" fmla="*/ 156658 h 317601"/>
                <a:gd name="connsiteX4" fmla="*/ 364419 w 589198"/>
                <a:gd name="connsiteY4" fmla="*/ 256263 h 317601"/>
                <a:gd name="connsiteX5" fmla="*/ 548306 w 589198"/>
                <a:gd name="connsiteY5" fmla="*/ 256263 h 317601"/>
                <a:gd name="connsiteX6" fmla="*/ 589198 w 589198"/>
                <a:gd name="connsiteY6" fmla="*/ 317601 h 317601"/>
                <a:gd name="connsiteX7" fmla="*/ 251127 w 589198"/>
                <a:gd name="connsiteY7" fmla="*/ 317601 h 31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9198" h="317601">
                  <a:moveTo>
                    <a:pt x="0" y="0"/>
                  </a:moveTo>
                  <a:lnTo>
                    <a:pt x="38657" y="0"/>
                  </a:lnTo>
                  <a:lnTo>
                    <a:pt x="188194" y="156658"/>
                  </a:lnTo>
                  <a:lnTo>
                    <a:pt x="295462" y="156658"/>
                  </a:lnTo>
                  <a:lnTo>
                    <a:pt x="364419" y="256263"/>
                  </a:lnTo>
                  <a:lnTo>
                    <a:pt x="548306" y="256263"/>
                  </a:lnTo>
                  <a:lnTo>
                    <a:pt x="589198" y="317601"/>
                  </a:lnTo>
                  <a:lnTo>
                    <a:pt x="251127" y="317601"/>
                  </a:lnTo>
                  <a:close/>
                </a:path>
              </a:pathLst>
            </a:custGeom>
            <a:gradFill flip="none" rotWithShape="1">
              <a:gsLst>
                <a:gs pos="31000">
                  <a:srgbClr val="25A6FC"/>
                </a:gs>
                <a:gs pos="100000">
                  <a:srgbClr val="0251E0"/>
                </a:gs>
              </a:gsLst>
              <a:lin ang="2700000" scaled="1"/>
              <a:tileRect/>
            </a:gradFill>
            <a:ln>
              <a:noFill/>
            </a:ln>
            <a:effectLst>
              <a:outerShdw dist="12700" dir="2700000" algn="tl" rotWithShape="0">
                <a:srgbClr val="08126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2" name="任意多边形: 形状 34">
              <a:extLst>
                <a:ext uri="{FF2B5EF4-FFF2-40B4-BE49-F238E27FC236}">
                  <a16:creationId xmlns:a16="http://schemas.microsoft.com/office/drawing/2014/main" id="{E7A19BF8-AD73-CE98-CD91-2CACC3262853}"/>
                </a:ext>
              </a:extLst>
            </p:cNvPr>
            <p:cNvSpPr/>
            <p:nvPr/>
          </p:nvSpPr>
          <p:spPr>
            <a:xfrm flipH="1">
              <a:off x="6743701" y="655308"/>
              <a:ext cx="383098" cy="176225"/>
            </a:xfrm>
            <a:custGeom>
              <a:avLst/>
              <a:gdLst>
                <a:gd name="connsiteX0" fmla="*/ 0 w 635000"/>
                <a:gd name="connsiteY0" fmla="*/ 292100 h 292100"/>
                <a:gd name="connsiteX1" fmla="*/ 292100 w 635000"/>
                <a:gd name="connsiteY1" fmla="*/ 0 h 292100"/>
                <a:gd name="connsiteX2" fmla="*/ 635000 w 635000"/>
                <a:gd name="connsiteY2" fmla="*/ 12700 h 292100"/>
                <a:gd name="connsiteX3" fmla="*/ 558800 w 635000"/>
                <a:gd name="connsiteY3" fmla="*/ 127000 h 292100"/>
                <a:gd name="connsiteX4" fmla="*/ 393700 w 635000"/>
                <a:gd name="connsiteY4" fmla="*/ 127000 h 292100"/>
                <a:gd name="connsiteX5" fmla="*/ 241300 w 635000"/>
                <a:gd name="connsiteY5" fmla="*/ 292100 h 292100"/>
                <a:gd name="connsiteX6" fmla="*/ 0 w 635000"/>
                <a:gd name="connsiteY6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5000" h="292100">
                  <a:moveTo>
                    <a:pt x="0" y="292100"/>
                  </a:moveTo>
                  <a:lnTo>
                    <a:pt x="292100" y="0"/>
                  </a:lnTo>
                  <a:lnTo>
                    <a:pt x="635000" y="12700"/>
                  </a:lnTo>
                  <a:lnTo>
                    <a:pt x="558800" y="127000"/>
                  </a:lnTo>
                  <a:lnTo>
                    <a:pt x="393700" y="127000"/>
                  </a:lnTo>
                  <a:lnTo>
                    <a:pt x="241300" y="292100"/>
                  </a:lnTo>
                  <a:lnTo>
                    <a:pt x="0" y="292100"/>
                  </a:lnTo>
                  <a:close/>
                </a:path>
              </a:pathLst>
            </a:custGeom>
            <a:gradFill flip="none" rotWithShape="1">
              <a:gsLst>
                <a:gs pos="31000">
                  <a:srgbClr val="25A6FC"/>
                </a:gs>
                <a:gs pos="100000">
                  <a:srgbClr val="0251E0"/>
                </a:gs>
              </a:gsLst>
              <a:lin ang="2700000" scaled="1"/>
              <a:tileRect/>
            </a:gradFill>
            <a:ln>
              <a:noFill/>
            </a:ln>
            <a:effectLst>
              <a:outerShdw dist="12700" dir="2700000" algn="tl" rotWithShape="0">
                <a:srgbClr val="08126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6" name="任意多边形: 形状 35">
              <a:extLst>
                <a:ext uri="{FF2B5EF4-FFF2-40B4-BE49-F238E27FC236}">
                  <a16:creationId xmlns:a16="http://schemas.microsoft.com/office/drawing/2014/main" id="{87FD41E3-A418-CD3E-DA57-3F4010B588BB}"/>
                </a:ext>
              </a:extLst>
            </p:cNvPr>
            <p:cNvSpPr/>
            <p:nvPr/>
          </p:nvSpPr>
          <p:spPr>
            <a:xfrm flipH="1">
              <a:off x="6534247" y="912396"/>
              <a:ext cx="589198" cy="317601"/>
            </a:xfrm>
            <a:custGeom>
              <a:avLst/>
              <a:gdLst>
                <a:gd name="connsiteX0" fmla="*/ 38657 w 589198"/>
                <a:gd name="connsiteY0" fmla="*/ 0 h 317601"/>
                <a:gd name="connsiteX1" fmla="*/ 0 w 589198"/>
                <a:gd name="connsiteY1" fmla="*/ 0 h 317601"/>
                <a:gd name="connsiteX2" fmla="*/ 251127 w 589198"/>
                <a:gd name="connsiteY2" fmla="*/ 317601 h 317601"/>
                <a:gd name="connsiteX3" fmla="*/ 589198 w 589198"/>
                <a:gd name="connsiteY3" fmla="*/ 317601 h 317601"/>
                <a:gd name="connsiteX4" fmla="*/ 548306 w 589198"/>
                <a:gd name="connsiteY4" fmla="*/ 256263 h 317601"/>
                <a:gd name="connsiteX5" fmla="*/ 364419 w 589198"/>
                <a:gd name="connsiteY5" fmla="*/ 256263 h 317601"/>
                <a:gd name="connsiteX6" fmla="*/ 295462 w 589198"/>
                <a:gd name="connsiteY6" fmla="*/ 156658 h 317601"/>
                <a:gd name="connsiteX7" fmla="*/ 188194 w 589198"/>
                <a:gd name="connsiteY7" fmla="*/ 156658 h 31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9198" h="317601">
                  <a:moveTo>
                    <a:pt x="38657" y="0"/>
                  </a:moveTo>
                  <a:lnTo>
                    <a:pt x="0" y="0"/>
                  </a:lnTo>
                  <a:lnTo>
                    <a:pt x="251127" y="317601"/>
                  </a:lnTo>
                  <a:lnTo>
                    <a:pt x="589198" y="317601"/>
                  </a:lnTo>
                  <a:lnTo>
                    <a:pt x="548306" y="256263"/>
                  </a:lnTo>
                  <a:lnTo>
                    <a:pt x="364419" y="256263"/>
                  </a:lnTo>
                  <a:lnTo>
                    <a:pt x="295462" y="156658"/>
                  </a:lnTo>
                  <a:lnTo>
                    <a:pt x="188194" y="156658"/>
                  </a:lnTo>
                  <a:close/>
                </a:path>
              </a:pathLst>
            </a:custGeom>
            <a:gradFill flip="none" rotWithShape="1">
              <a:gsLst>
                <a:gs pos="31000">
                  <a:srgbClr val="25A6FC"/>
                </a:gs>
                <a:gs pos="100000">
                  <a:srgbClr val="0251E0"/>
                </a:gs>
              </a:gsLst>
              <a:lin ang="2700000" scaled="1"/>
              <a:tileRect/>
            </a:gradFill>
            <a:ln>
              <a:noFill/>
            </a:ln>
            <a:effectLst>
              <a:outerShdw dist="12700" dir="2700000" algn="tl" rotWithShape="0">
                <a:srgbClr val="08126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7" name="任意多边形: 形状 36">
              <a:extLst>
                <a:ext uri="{FF2B5EF4-FFF2-40B4-BE49-F238E27FC236}">
                  <a16:creationId xmlns:a16="http://schemas.microsoft.com/office/drawing/2014/main" id="{45126340-05EA-E32B-3C48-755CE5B1C87E}"/>
                </a:ext>
              </a:extLst>
            </p:cNvPr>
            <p:cNvSpPr/>
            <p:nvPr/>
          </p:nvSpPr>
          <p:spPr>
            <a:xfrm>
              <a:off x="4270248" y="675930"/>
              <a:ext cx="2799529" cy="512936"/>
            </a:xfrm>
            <a:custGeom>
              <a:avLst/>
              <a:gdLst>
                <a:gd name="connsiteX0" fmla="*/ 345948 w 2845879"/>
                <a:gd name="connsiteY0" fmla="*/ 0 h 443398"/>
                <a:gd name="connsiteX1" fmla="*/ 1401852 w 2845879"/>
                <a:gd name="connsiteY1" fmla="*/ 0 h 443398"/>
                <a:gd name="connsiteX2" fmla="*/ 1406100 w 2845879"/>
                <a:gd name="connsiteY2" fmla="*/ 0 h 443398"/>
                <a:gd name="connsiteX3" fmla="*/ 2499930 w 2845879"/>
                <a:gd name="connsiteY3" fmla="*/ 0 h 443398"/>
                <a:gd name="connsiteX4" fmla="*/ 2526991 w 2845879"/>
                <a:gd name="connsiteY4" fmla="*/ 40592 h 443398"/>
                <a:gd name="connsiteX5" fmla="*/ 2611044 w 2845879"/>
                <a:gd name="connsiteY5" fmla="*/ 40592 h 443398"/>
                <a:gd name="connsiteX6" fmla="*/ 2657537 w 2845879"/>
                <a:gd name="connsiteY6" fmla="*/ 87085 h 443398"/>
                <a:gd name="connsiteX7" fmla="*/ 2695508 w 2845879"/>
                <a:gd name="connsiteY7" fmla="*/ 128220 h 443398"/>
                <a:gd name="connsiteX8" fmla="*/ 2698533 w 2845879"/>
                <a:gd name="connsiteY8" fmla="*/ 128081 h 443398"/>
                <a:gd name="connsiteX9" fmla="*/ 2721649 w 2845879"/>
                <a:gd name="connsiteY9" fmla="*/ 151197 h 443398"/>
                <a:gd name="connsiteX10" fmla="*/ 2845879 w 2845879"/>
                <a:gd name="connsiteY10" fmla="*/ 151197 h 443398"/>
                <a:gd name="connsiteX11" fmla="*/ 2655064 w 2845879"/>
                <a:gd name="connsiteY11" fmla="*/ 337181 h 443398"/>
                <a:gd name="connsiteX12" fmla="*/ 2560694 w 2845879"/>
                <a:gd name="connsiteY12" fmla="*/ 337181 h 443398"/>
                <a:gd name="connsiteX13" fmla="*/ 2500029 w 2845879"/>
                <a:gd name="connsiteY13" fmla="*/ 424810 h 443398"/>
                <a:gd name="connsiteX14" fmla="*/ 2338253 w 2845879"/>
                <a:gd name="connsiteY14" fmla="*/ 424810 h 443398"/>
                <a:gd name="connsiteX15" fmla="*/ 2325860 w 2845879"/>
                <a:gd name="connsiteY15" fmla="*/ 443398 h 443398"/>
                <a:gd name="connsiteX16" fmla="*/ 1406100 w 2845879"/>
                <a:gd name="connsiteY16" fmla="*/ 443398 h 443398"/>
                <a:gd name="connsiteX17" fmla="*/ 1401852 w 2845879"/>
                <a:gd name="connsiteY17" fmla="*/ 443398 h 443398"/>
                <a:gd name="connsiteX18" fmla="*/ 520018 w 2845879"/>
                <a:gd name="connsiteY18" fmla="*/ 443398 h 443398"/>
                <a:gd name="connsiteX19" fmla="*/ 507626 w 2845879"/>
                <a:gd name="connsiteY19" fmla="*/ 424810 h 443398"/>
                <a:gd name="connsiteX20" fmla="*/ 345850 w 2845879"/>
                <a:gd name="connsiteY20" fmla="*/ 424810 h 443398"/>
                <a:gd name="connsiteX21" fmla="*/ 285184 w 2845879"/>
                <a:gd name="connsiteY21" fmla="*/ 337181 h 443398"/>
                <a:gd name="connsiteX22" fmla="*/ 190814 w 2845879"/>
                <a:gd name="connsiteY22" fmla="*/ 337181 h 443398"/>
                <a:gd name="connsiteX23" fmla="*/ 0 w 2845879"/>
                <a:gd name="connsiteY23" fmla="*/ 151197 h 443398"/>
                <a:gd name="connsiteX24" fmla="*/ 125503 w 2845879"/>
                <a:gd name="connsiteY24" fmla="*/ 151197 h 443398"/>
                <a:gd name="connsiteX25" fmla="*/ 148563 w 2845879"/>
                <a:gd name="connsiteY25" fmla="*/ 128137 h 443398"/>
                <a:gd name="connsiteX26" fmla="*/ 150370 w 2845879"/>
                <a:gd name="connsiteY26" fmla="*/ 128220 h 443398"/>
                <a:gd name="connsiteX27" fmla="*/ 173056 w 2845879"/>
                <a:gd name="connsiteY27" fmla="*/ 103644 h 443398"/>
                <a:gd name="connsiteX28" fmla="*/ 236108 w 2845879"/>
                <a:gd name="connsiteY28" fmla="*/ 40592 h 443398"/>
                <a:gd name="connsiteX29" fmla="*/ 318887 w 2845879"/>
                <a:gd name="connsiteY29" fmla="*/ 40592 h 44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45879" h="443398">
                  <a:moveTo>
                    <a:pt x="345948" y="0"/>
                  </a:moveTo>
                  <a:lnTo>
                    <a:pt x="1401852" y="0"/>
                  </a:lnTo>
                  <a:lnTo>
                    <a:pt x="1406100" y="0"/>
                  </a:lnTo>
                  <a:lnTo>
                    <a:pt x="2499930" y="0"/>
                  </a:lnTo>
                  <a:lnTo>
                    <a:pt x="2526991" y="40592"/>
                  </a:lnTo>
                  <a:lnTo>
                    <a:pt x="2611044" y="40592"/>
                  </a:lnTo>
                  <a:lnTo>
                    <a:pt x="2657537" y="87085"/>
                  </a:lnTo>
                  <a:lnTo>
                    <a:pt x="2695508" y="128220"/>
                  </a:lnTo>
                  <a:lnTo>
                    <a:pt x="2698533" y="128081"/>
                  </a:lnTo>
                  <a:lnTo>
                    <a:pt x="2721649" y="151197"/>
                  </a:lnTo>
                  <a:lnTo>
                    <a:pt x="2845879" y="151197"/>
                  </a:lnTo>
                  <a:lnTo>
                    <a:pt x="2655064" y="337181"/>
                  </a:lnTo>
                  <a:lnTo>
                    <a:pt x="2560694" y="337181"/>
                  </a:lnTo>
                  <a:lnTo>
                    <a:pt x="2500029" y="424810"/>
                  </a:lnTo>
                  <a:lnTo>
                    <a:pt x="2338253" y="424810"/>
                  </a:lnTo>
                  <a:lnTo>
                    <a:pt x="2325860" y="443398"/>
                  </a:lnTo>
                  <a:lnTo>
                    <a:pt x="1406100" y="443398"/>
                  </a:lnTo>
                  <a:lnTo>
                    <a:pt x="1401852" y="443398"/>
                  </a:lnTo>
                  <a:lnTo>
                    <a:pt x="520018" y="443398"/>
                  </a:lnTo>
                  <a:lnTo>
                    <a:pt x="507626" y="424810"/>
                  </a:lnTo>
                  <a:lnTo>
                    <a:pt x="345850" y="424810"/>
                  </a:lnTo>
                  <a:lnTo>
                    <a:pt x="285184" y="337181"/>
                  </a:lnTo>
                  <a:lnTo>
                    <a:pt x="190814" y="337181"/>
                  </a:lnTo>
                  <a:lnTo>
                    <a:pt x="0" y="151197"/>
                  </a:lnTo>
                  <a:lnTo>
                    <a:pt x="125503" y="151197"/>
                  </a:lnTo>
                  <a:lnTo>
                    <a:pt x="148563" y="128137"/>
                  </a:lnTo>
                  <a:lnTo>
                    <a:pt x="150370" y="128220"/>
                  </a:lnTo>
                  <a:lnTo>
                    <a:pt x="173056" y="103644"/>
                  </a:lnTo>
                  <a:lnTo>
                    <a:pt x="236108" y="40592"/>
                  </a:lnTo>
                  <a:lnTo>
                    <a:pt x="318887" y="40592"/>
                  </a:lnTo>
                  <a:close/>
                </a:path>
              </a:pathLst>
            </a:custGeom>
            <a:solidFill>
              <a:srgbClr val="25A6FC">
                <a:alpha val="40000"/>
              </a:srgbClr>
            </a:solidFill>
            <a:ln>
              <a:noFill/>
            </a:ln>
            <a:effectLst>
              <a:outerShdw dist="12700" dir="2700000" algn="tl" rotWithShape="0">
                <a:srgbClr val="08126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N" altLang="zh-CN" sz="3200" dirty="0">
                  <a:solidFill>
                    <a:schemeClr val="bg1"/>
                  </a:solidFill>
                  <a:latin typeface="Cooper Black" panose="0208090404030B020404" pitchFamily="18" charset="0"/>
                  <a:ea typeface="思源黑体 CN Medium" panose="020B0600000000000000" pitchFamily="34" charset="-122"/>
                </a:rPr>
                <a:t>Introduction</a:t>
              </a:r>
              <a:endParaRPr lang="zh-CN" altLang="en-US" sz="3200" dirty="0">
                <a:solidFill>
                  <a:schemeClr val="bg1"/>
                </a:solidFill>
                <a:latin typeface="Cooper Black" panose="0208090404030B020404" pitchFamily="18" charset="0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514743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0F626EE-E6B3-4CEF-8472-714132F39B52}"/>
              </a:ext>
            </a:extLst>
          </p:cNvPr>
          <p:cNvGrpSpPr/>
          <p:nvPr/>
        </p:nvGrpSpPr>
        <p:grpSpPr>
          <a:xfrm>
            <a:off x="3203431" y="674358"/>
            <a:ext cx="5359039" cy="716292"/>
            <a:chOff x="4213225" y="655308"/>
            <a:chExt cx="2913574" cy="574689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49DA015D-A49B-428F-AFB7-9E32A71BC874}"/>
                </a:ext>
              </a:extLst>
            </p:cNvPr>
            <p:cNvSpPr/>
            <p:nvPr/>
          </p:nvSpPr>
          <p:spPr>
            <a:xfrm>
              <a:off x="4213225" y="655308"/>
              <a:ext cx="383098" cy="176225"/>
            </a:xfrm>
            <a:custGeom>
              <a:avLst/>
              <a:gdLst>
                <a:gd name="connsiteX0" fmla="*/ 0 w 635000"/>
                <a:gd name="connsiteY0" fmla="*/ 292100 h 292100"/>
                <a:gd name="connsiteX1" fmla="*/ 292100 w 635000"/>
                <a:gd name="connsiteY1" fmla="*/ 0 h 292100"/>
                <a:gd name="connsiteX2" fmla="*/ 635000 w 635000"/>
                <a:gd name="connsiteY2" fmla="*/ 12700 h 292100"/>
                <a:gd name="connsiteX3" fmla="*/ 558800 w 635000"/>
                <a:gd name="connsiteY3" fmla="*/ 127000 h 292100"/>
                <a:gd name="connsiteX4" fmla="*/ 393700 w 635000"/>
                <a:gd name="connsiteY4" fmla="*/ 127000 h 292100"/>
                <a:gd name="connsiteX5" fmla="*/ 241300 w 635000"/>
                <a:gd name="connsiteY5" fmla="*/ 292100 h 292100"/>
                <a:gd name="connsiteX6" fmla="*/ 0 w 635000"/>
                <a:gd name="connsiteY6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5000" h="292100">
                  <a:moveTo>
                    <a:pt x="0" y="292100"/>
                  </a:moveTo>
                  <a:lnTo>
                    <a:pt x="292100" y="0"/>
                  </a:lnTo>
                  <a:lnTo>
                    <a:pt x="635000" y="12700"/>
                  </a:lnTo>
                  <a:lnTo>
                    <a:pt x="558800" y="127000"/>
                  </a:lnTo>
                  <a:lnTo>
                    <a:pt x="393700" y="127000"/>
                  </a:lnTo>
                  <a:lnTo>
                    <a:pt x="241300" y="292100"/>
                  </a:lnTo>
                  <a:lnTo>
                    <a:pt x="0" y="292100"/>
                  </a:lnTo>
                  <a:close/>
                </a:path>
              </a:pathLst>
            </a:custGeom>
            <a:gradFill flip="none" rotWithShape="1">
              <a:gsLst>
                <a:gs pos="31000">
                  <a:srgbClr val="25A6FC"/>
                </a:gs>
                <a:gs pos="100000">
                  <a:srgbClr val="0251E0"/>
                </a:gs>
              </a:gsLst>
              <a:lin ang="2700000" scaled="1"/>
              <a:tileRect/>
            </a:gradFill>
            <a:ln>
              <a:noFill/>
            </a:ln>
            <a:effectLst>
              <a:outerShdw dist="12700" dir="2700000" algn="tl" rotWithShape="0">
                <a:srgbClr val="08126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488064D-9556-4283-9EC4-F85F51D612F9}"/>
                </a:ext>
              </a:extLst>
            </p:cNvPr>
            <p:cNvSpPr/>
            <p:nvPr/>
          </p:nvSpPr>
          <p:spPr>
            <a:xfrm>
              <a:off x="4216580" y="912396"/>
              <a:ext cx="589198" cy="317601"/>
            </a:xfrm>
            <a:custGeom>
              <a:avLst/>
              <a:gdLst>
                <a:gd name="connsiteX0" fmla="*/ 0 w 589198"/>
                <a:gd name="connsiteY0" fmla="*/ 0 h 317601"/>
                <a:gd name="connsiteX1" fmla="*/ 38657 w 589198"/>
                <a:gd name="connsiteY1" fmla="*/ 0 h 317601"/>
                <a:gd name="connsiteX2" fmla="*/ 188194 w 589198"/>
                <a:gd name="connsiteY2" fmla="*/ 156658 h 317601"/>
                <a:gd name="connsiteX3" fmla="*/ 295462 w 589198"/>
                <a:gd name="connsiteY3" fmla="*/ 156658 h 317601"/>
                <a:gd name="connsiteX4" fmla="*/ 364419 w 589198"/>
                <a:gd name="connsiteY4" fmla="*/ 256263 h 317601"/>
                <a:gd name="connsiteX5" fmla="*/ 548306 w 589198"/>
                <a:gd name="connsiteY5" fmla="*/ 256263 h 317601"/>
                <a:gd name="connsiteX6" fmla="*/ 589198 w 589198"/>
                <a:gd name="connsiteY6" fmla="*/ 317601 h 317601"/>
                <a:gd name="connsiteX7" fmla="*/ 251127 w 589198"/>
                <a:gd name="connsiteY7" fmla="*/ 317601 h 31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9198" h="317601">
                  <a:moveTo>
                    <a:pt x="0" y="0"/>
                  </a:moveTo>
                  <a:lnTo>
                    <a:pt x="38657" y="0"/>
                  </a:lnTo>
                  <a:lnTo>
                    <a:pt x="188194" y="156658"/>
                  </a:lnTo>
                  <a:lnTo>
                    <a:pt x="295462" y="156658"/>
                  </a:lnTo>
                  <a:lnTo>
                    <a:pt x="364419" y="256263"/>
                  </a:lnTo>
                  <a:lnTo>
                    <a:pt x="548306" y="256263"/>
                  </a:lnTo>
                  <a:lnTo>
                    <a:pt x="589198" y="317601"/>
                  </a:lnTo>
                  <a:lnTo>
                    <a:pt x="251127" y="317601"/>
                  </a:lnTo>
                  <a:close/>
                </a:path>
              </a:pathLst>
            </a:custGeom>
            <a:gradFill flip="none" rotWithShape="1">
              <a:gsLst>
                <a:gs pos="31000">
                  <a:srgbClr val="25A6FC"/>
                </a:gs>
                <a:gs pos="100000">
                  <a:srgbClr val="0251E0"/>
                </a:gs>
              </a:gsLst>
              <a:lin ang="2700000" scaled="1"/>
              <a:tileRect/>
            </a:gradFill>
            <a:ln>
              <a:noFill/>
            </a:ln>
            <a:effectLst>
              <a:outerShdw dist="12700" dir="2700000" algn="tl" rotWithShape="0">
                <a:srgbClr val="08126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98653AFE-169C-4237-8482-961C52E14B75}"/>
                </a:ext>
              </a:extLst>
            </p:cNvPr>
            <p:cNvSpPr/>
            <p:nvPr/>
          </p:nvSpPr>
          <p:spPr>
            <a:xfrm flipH="1">
              <a:off x="6743701" y="655308"/>
              <a:ext cx="383098" cy="176225"/>
            </a:xfrm>
            <a:custGeom>
              <a:avLst/>
              <a:gdLst>
                <a:gd name="connsiteX0" fmla="*/ 0 w 635000"/>
                <a:gd name="connsiteY0" fmla="*/ 292100 h 292100"/>
                <a:gd name="connsiteX1" fmla="*/ 292100 w 635000"/>
                <a:gd name="connsiteY1" fmla="*/ 0 h 292100"/>
                <a:gd name="connsiteX2" fmla="*/ 635000 w 635000"/>
                <a:gd name="connsiteY2" fmla="*/ 12700 h 292100"/>
                <a:gd name="connsiteX3" fmla="*/ 558800 w 635000"/>
                <a:gd name="connsiteY3" fmla="*/ 127000 h 292100"/>
                <a:gd name="connsiteX4" fmla="*/ 393700 w 635000"/>
                <a:gd name="connsiteY4" fmla="*/ 127000 h 292100"/>
                <a:gd name="connsiteX5" fmla="*/ 241300 w 635000"/>
                <a:gd name="connsiteY5" fmla="*/ 292100 h 292100"/>
                <a:gd name="connsiteX6" fmla="*/ 0 w 635000"/>
                <a:gd name="connsiteY6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5000" h="292100">
                  <a:moveTo>
                    <a:pt x="0" y="292100"/>
                  </a:moveTo>
                  <a:lnTo>
                    <a:pt x="292100" y="0"/>
                  </a:lnTo>
                  <a:lnTo>
                    <a:pt x="635000" y="12700"/>
                  </a:lnTo>
                  <a:lnTo>
                    <a:pt x="558800" y="127000"/>
                  </a:lnTo>
                  <a:lnTo>
                    <a:pt x="393700" y="127000"/>
                  </a:lnTo>
                  <a:lnTo>
                    <a:pt x="241300" y="292100"/>
                  </a:lnTo>
                  <a:lnTo>
                    <a:pt x="0" y="292100"/>
                  </a:lnTo>
                  <a:close/>
                </a:path>
              </a:pathLst>
            </a:custGeom>
            <a:gradFill flip="none" rotWithShape="1">
              <a:gsLst>
                <a:gs pos="31000">
                  <a:srgbClr val="25A6FC"/>
                </a:gs>
                <a:gs pos="100000">
                  <a:srgbClr val="0251E0"/>
                </a:gs>
              </a:gsLst>
              <a:lin ang="2700000" scaled="1"/>
              <a:tileRect/>
            </a:gradFill>
            <a:ln>
              <a:noFill/>
            </a:ln>
            <a:effectLst>
              <a:outerShdw dist="12700" dir="2700000" algn="tl" rotWithShape="0">
                <a:srgbClr val="08126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DAC2C7CE-BEA8-419C-A995-E932BAA3F908}"/>
                </a:ext>
              </a:extLst>
            </p:cNvPr>
            <p:cNvSpPr/>
            <p:nvPr/>
          </p:nvSpPr>
          <p:spPr>
            <a:xfrm flipH="1">
              <a:off x="6534247" y="912396"/>
              <a:ext cx="589198" cy="317601"/>
            </a:xfrm>
            <a:custGeom>
              <a:avLst/>
              <a:gdLst>
                <a:gd name="connsiteX0" fmla="*/ 38657 w 589198"/>
                <a:gd name="connsiteY0" fmla="*/ 0 h 317601"/>
                <a:gd name="connsiteX1" fmla="*/ 0 w 589198"/>
                <a:gd name="connsiteY1" fmla="*/ 0 h 317601"/>
                <a:gd name="connsiteX2" fmla="*/ 251127 w 589198"/>
                <a:gd name="connsiteY2" fmla="*/ 317601 h 317601"/>
                <a:gd name="connsiteX3" fmla="*/ 589198 w 589198"/>
                <a:gd name="connsiteY3" fmla="*/ 317601 h 317601"/>
                <a:gd name="connsiteX4" fmla="*/ 548306 w 589198"/>
                <a:gd name="connsiteY4" fmla="*/ 256263 h 317601"/>
                <a:gd name="connsiteX5" fmla="*/ 364419 w 589198"/>
                <a:gd name="connsiteY5" fmla="*/ 256263 h 317601"/>
                <a:gd name="connsiteX6" fmla="*/ 295462 w 589198"/>
                <a:gd name="connsiteY6" fmla="*/ 156658 h 317601"/>
                <a:gd name="connsiteX7" fmla="*/ 188194 w 589198"/>
                <a:gd name="connsiteY7" fmla="*/ 156658 h 31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9198" h="317601">
                  <a:moveTo>
                    <a:pt x="38657" y="0"/>
                  </a:moveTo>
                  <a:lnTo>
                    <a:pt x="0" y="0"/>
                  </a:lnTo>
                  <a:lnTo>
                    <a:pt x="251127" y="317601"/>
                  </a:lnTo>
                  <a:lnTo>
                    <a:pt x="589198" y="317601"/>
                  </a:lnTo>
                  <a:lnTo>
                    <a:pt x="548306" y="256263"/>
                  </a:lnTo>
                  <a:lnTo>
                    <a:pt x="364419" y="256263"/>
                  </a:lnTo>
                  <a:lnTo>
                    <a:pt x="295462" y="156658"/>
                  </a:lnTo>
                  <a:lnTo>
                    <a:pt x="188194" y="156658"/>
                  </a:lnTo>
                  <a:close/>
                </a:path>
              </a:pathLst>
            </a:custGeom>
            <a:gradFill flip="none" rotWithShape="1">
              <a:gsLst>
                <a:gs pos="31000">
                  <a:srgbClr val="25A6FC"/>
                </a:gs>
                <a:gs pos="100000">
                  <a:srgbClr val="0251E0"/>
                </a:gs>
              </a:gsLst>
              <a:lin ang="2700000" scaled="1"/>
              <a:tileRect/>
            </a:gradFill>
            <a:ln>
              <a:noFill/>
            </a:ln>
            <a:effectLst>
              <a:outerShdw dist="12700" dir="2700000" algn="tl" rotWithShape="0">
                <a:srgbClr val="08126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5ECE21D8-153A-41E3-9AB3-17C00E75C0C1}"/>
                </a:ext>
              </a:extLst>
            </p:cNvPr>
            <p:cNvSpPr/>
            <p:nvPr/>
          </p:nvSpPr>
          <p:spPr>
            <a:xfrm>
              <a:off x="4245398" y="712550"/>
              <a:ext cx="2845879" cy="443398"/>
            </a:xfrm>
            <a:custGeom>
              <a:avLst/>
              <a:gdLst>
                <a:gd name="connsiteX0" fmla="*/ 345948 w 2845879"/>
                <a:gd name="connsiteY0" fmla="*/ 0 h 443398"/>
                <a:gd name="connsiteX1" fmla="*/ 1401852 w 2845879"/>
                <a:gd name="connsiteY1" fmla="*/ 0 h 443398"/>
                <a:gd name="connsiteX2" fmla="*/ 1406100 w 2845879"/>
                <a:gd name="connsiteY2" fmla="*/ 0 h 443398"/>
                <a:gd name="connsiteX3" fmla="*/ 2499930 w 2845879"/>
                <a:gd name="connsiteY3" fmla="*/ 0 h 443398"/>
                <a:gd name="connsiteX4" fmla="*/ 2526991 w 2845879"/>
                <a:gd name="connsiteY4" fmla="*/ 40592 h 443398"/>
                <a:gd name="connsiteX5" fmla="*/ 2611044 w 2845879"/>
                <a:gd name="connsiteY5" fmla="*/ 40592 h 443398"/>
                <a:gd name="connsiteX6" fmla="*/ 2657537 w 2845879"/>
                <a:gd name="connsiteY6" fmla="*/ 87085 h 443398"/>
                <a:gd name="connsiteX7" fmla="*/ 2695508 w 2845879"/>
                <a:gd name="connsiteY7" fmla="*/ 128220 h 443398"/>
                <a:gd name="connsiteX8" fmla="*/ 2698533 w 2845879"/>
                <a:gd name="connsiteY8" fmla="*/ 128081 h 443398"/>
                <a:gd name="connsiteX9" fmla="*/ 2721649 w 2845879"/>
                <a:gd name="connsiteY9" fmla="*/ 151197 h 443398"/>
                <a:gd name="connsiteX10" fmla="*/ 2845879 w 2845879"/>
                <a:gd name="connsiteY10" fmla="*/ 151197 h 443398"/>
                <a:gd name="connsiteX11" fmla="*/ 2655064 w 2845879"/>
                <a:gd name="connsiteY11" fmla="*/ 337181 h 443398"/>
                <a:gd name="connsiteX12" fmla="*/ 2560694 w 2845879"/>
                <a:gd name="connsiteY12" fmla="*/ 337181 h 443398"/>
                <a:gd name="connsiteX13" fmla="*/ 2500029 w 2845879"/>
                <a:gd name="connsiteY13" fmla="*/ 424810 h 443398"/>
                <a:gd name="connsiteX14" fmla="*/ 2338253 w 2845879"/>
                <a:gd name="connsiteY14" fmla="*/ 424810 h 443398"/>
                <a:gd name="connsiteX15" fmla="*/ 2325860 w 2845879"/>
                <a:gd name="connsiteY15" fmla="*/ 443398 h 443398"/>
                <a:gd name="connsiteX16" fmla="*/ 1406100 w 2845879"/>
                <a:gd name="connsiteY16" fmla="*/ 443398 h 443398"/>
                <a:gd name="connsiteX17" fmla="*/ 1401852 w 2845879"/>
                <a:gd name="connsiteY17" fmla="*/ 443398 h 443398"/>
                <a:gd name="connsiteX18" fmla="*/ 520018 w 2845879"/>
                <a:gd name="connsiteY18" fmla="*/ 443398 h 443398"/>
                <a:gd name="connsiteX19" fmla="*/ 507626 w 2845879"/>
                <a:gd name="connsiteY19" fmla="*/ 424810 h 443398"/>
                <a:gd name="connsiteX20" fmla="*/ 345850 w 2845879"/>
                <a:gd name="connsiteY20" fmla="*/ 424810 h 443398"/>
                <a:gd name="connsiteX21" fmla="*/ 285184 w 2845879"/>
                <a:gd name="connsiteY21" fmla="*/ 337181 h 443398"/>
                <a:gd name="connsiteX22" fmla="*/ 190814 w 2845879"/>
                <a:gd name="connsiteY22" fmla="*/ 337181 h 443398"/>
                <a:gd name="connsiteX23" fmla="*/ 0 w 2845879"/>
                <a:gd name="connsiteY23" fmla="*/ 151197 h 443398"/>
                <a:gd name="connsiteX24" fmla="*/ 125503 w 2845879"/>
                <a:gd name="connsiteY24" fmla="*/ 151197 h 443398"/>
                <a:gd name="connsiteX25" fmla="*/ 148563 w 2845879"/>
                <a:gd name="connsiteY25" fmla="*/ 128137 h 443398"/>
                <a:gd name="connsiteX26" fmla="*/ 150370 w 2845879"/>
                <a:gd name="connsiteY26" fmla="*/ 128220 h 443398"/>
                <a:gd name="connsiteX27" fmla="*/ 173056 w 2845879"/>
                <a:gd name="connsiteY27" fmla="*/ 103644 h 443398"/>
                <a:gd name="connsiteX28" fmla="*/ 236108 w 2845879"/>
                <a:gd name="connsiteY28" fmla="*/ 40592 h 443398"/>
                <a:gd name="connsiteX29" fmla="*/ 318887 w 2845879"/>
                <a:gd name="connsiteY29" fmla="*/ 40592 h 44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45879" h="443398">
                  <a:moveTo>
                    <a:pt x="345948" y="0"/>
                  </a:moveTo>
                  <a:lnTo>
                    <a:pt x="1401852" y="0"/>
                  </a:lnTo>
                  <a:lnTo>
                    <a:pt x="1406100" y="0"/>
                  </a:lnTo>
                  <a:lnTo>
                    <a:pt x="2499930" y="0"/>
                  </a:lnTo>
                  <a:lnTo>
                    <a:pt x="2526991" y="40592"/>
                  </a:lnTo>
                  <a:lnTo>
                    <a:pt x="2611044" y="40592"/>
                  </a:lnTo>
                  <a:lnTo>
                    <a:pt x="2657537" y="87085"/>
                  </a:lnTo>
                  <a:lnTo>
                    <a:pt x="2695508" y="128220"/>
                  </a:lnTo>
                  <a:lnTo>
                    <a:pt x="2698533" y="128081"/>
                  </a:lnTo>
                  <a:lnTo>
                    <a:pt x="2721649" y="151197"/>
                  </a:lnTo>
                  <a:lnTo>
                    <a:pt x="2845879" y="151197"/>
                  </a:lnTo>
                  <a:lnTo>
                    <a:pt x="2655064" y="337181"/>
                  </a:lnTo>
                  <a:lnTo>
                    <a:pt x="2560694" y="337181"/>
                  </a:lnTo>
                  <a:lnTo>
                    <a:pt x="2500029" y="424810"/>
                  </a:lnTo>
                  <a:lnTo>
                    <a:pt x="2338253" y="424810"/>
                  </a:lnTo>
                  <a:lnTo>
                    <a:pt x="2325860" y="443398"/>
                  </a:lnTo>
                  <a:lnTo>
                    <a:pt x="1406100" y="443398"/>
                  </a:lnTo>
                  <a:lnTo>
                    <a:pt x="1401852" y="443398"/>
                  </a:lnTo>
                  <a:lnTo>
                    <a:pt x="520018" y="443398"/>
                  </a:lnTo>
                  <a:lnTo>
                    <a:pt x="507626" y="424810"/>
                  </a:lnTo>
                  <a:lnTo>
                    <a:pt x="345850" y="424810"/>
                  </a:lnTo>
                  <a:lnTo>
                    <a:pt x="285184" y="337181"/>
                  </a:lnTo>
                  <a:lnTo>
                    <a:pt x="190814" y="337181"/>
                  </a:lnTo>
                  <a:lnTo>
                    <a:pt x="0" y="151197"/>
                  </a:lnTo>
                  <a:lnTo>
                    <a:pt x="125503" y="151197"/>
                  </a:lnTo>
                  <a:lnTo>
                    <a:pt x="148563" y="128137"/>
                  </a:lnTo>
                  <a:lnTo>
                    <a:pt x="150370" y="128220"/>
                  </a:lnTo>
                  <a:lnTo>
                    <a:pt x="173056" y="103644"/>
                  </a:lnTo>
                  <a:lnTo>
                    <a:pt x="236108" y="40592"/>
                  </a:lnTo>
                  <a:lnTo>
                    <a:pt x="318887" y="40592"/>
                  </a:lnTo>
                  <a:close/>
                </a:path>
              </a:pathLst>
            </a:custGeom>
            <a:solidFill>
              <a:srgbClr val="25A6FC">
                <a:alpha val="40000"/>
              </a:srgbClr>
            </a:solidFill>
            <a:ln>
              <a:noFill/>
            </a:ln>
            <a:effectLst>
              <a:outerShdw dist="12700" dir="2700000" algn="tl" rotWithShape="0">
                <a:srgbClr val="08126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4C28DEB6-0605-492A-8290-489E227B895D}"/>
              </a:ext>
            </a:extLst>
          </p:cNvPr>
          <p:cNvSpPr txBox="1"/>
          <p:nvPr/>
        </p:nvSpPr>
        <p:spPr>
          <a:xfrm>
            <a:off x="3821503" y="784181"/>
            <a:ext cx="412289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IN" altLang="zh-CN" sz="2800" b="1" dirty="0">
                <a:gradFill flip="none" rotWithShape="1">
                  <a:gsLst>
                    <a:gs pos="2000">
                      <a:srgbClr val="02F8FF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dist="38100" dir="13500000" algn="br" rotWithShape="0">
                    <a:srgbClr val="08126C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Problem Statements</a:t>
            </a:r>
            <a:endParaRPr lang="zh-CN" altLang="en-US" sz="2800" b="1" dirty="0">
              <a:gradFill flip="none" rotWithShape="1">
                <a:gsLst>
                  <a:gs pos="2000">
                    <a:srgbClr val="02F8FF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>
                <a:outerShdw dist="38100" dir="13500000" algn="br" rotWithShape="0">
                  <a:srgbClr val="08126C"/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DAD3F-6DB3-405F-C325-A170AF4333E4}"/>
              </a:ext>
            </a:extLst>
          </p:cNvPr>
          <p:cNvSpPr txBox="1"/>
          <p:nvPr/>
        </p:nvSpPr>
        <p:spPr>
          <a:xfrm>
            <a:off x="2435290" y="2094922"/>
            <a:ext cx="68953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Modern blockchain applications require seamless wallet connectivity. However, integrating different wallet providers into React applications is often fragmented and complex. Developers face challenges such as: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Inconsistent APIs across wallet providers.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Complicated authentication flows.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Cross-platform compatibility issues.</a:t>
            </a:r>
          </a:p>
          <a:p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These challenges hinder developers from creating efficient and user-friendly blockchain applications, leading to inefficiencies and gaps in the current ecosystem.</a:t>
            </a:r>
          </a:p>
          <a:p>
            <a:endParaRPr lang="en-IN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94700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32AD93CB-DB78-44DB-8CAD-4527129B5C66}"/>
              </a:ext>
            </a:extLst>
          </p:cNvPr>
          <p:cNvGrpSpPr/>
          <p:nvPr/>
        </p:nvGrpSpPr>
        <p:grpSpPr>
          <a:xfrm>
            <a:off x="3122897" y="2485521"/>
            <a:ext cx="5752643" cy="3238078"/>
            <a:chOff x="3219679" y="2900470"/>
            <a:chExt cx="5752643" cy="1429812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92DA7511-F5B1-41FC-B863-E6A29A09BF57}"/>
                </a:ext>
              </a:extLst>
            </p:cNvPr>
            <p:cNvSpPr/>
            <p:nvPr/>
          </p:nvSpPr>
          <p:spPr>
            <a:xfrm flipV="1">
              <a:off x="3923448" y="3188006"/>
              <a:ext cx="3417304" cy="115190"/>
            </a:xfrm>
            <a:custGeom>
              <a:avLst/>
              <a:gdLst>
                <a:gd name="connsiteX0" fmla="*/ 0 w 4221480"/>
                <a:gd name="connsiteY0" fmla="*/ 236220 h 236220"/>
                <a:gd name="connsiteX1" fmla="*/ 320040 w 4221480"/>
                <a:gd name="connsiteY1" fmla="*/ 0 h 236220"/>
                <a:gd name="connsiteX2" fmla="*/ 4053840 w 4221480"/>
                <a:gd name="connsiteY2" fmla="*/ 0 h 236220"/>
                <a:gd name="connsiteX3" fmla="*/ 4221480 w 4221480"/>
                <a:gd name="connsiteY3" fmla="*/ 137160 h 236220"/>
                <a:gd name="connsiteX4" fmla="*/ 152400 w 4221480"/>
                <a:gd name="connsiteY4" fmla="*/ 129540 h 236220"/>
                <a:gd name="connsiteX0" fmla="*/ 167640 w 4069080"/>
                <a:gd name="connsiteY0" fmla="*/ 0 h 137160"/>
                <a:gd name="connsiteX1" fmla="*/ 3901440 w 4069080"/>
                <a:gd name="connsiteY1" fmla="*/ 0 h 137160"/>
                <a:gd name="connsiteX2" fmla="*/ 4069080 w 4069080"/>
                <a:gd name="connsiteY2" fmla="*/ 137160 h 137160"/>
                <a:gd name="connsiteX3" fmla="*/ 0 w 4069080"/>
                <a:gd name="connsiteY3" fmla="*/ 129540 h 137160"/>
                <a:gd name="connsiteX0" fmla="*/ 167640 w 4069080"/>
                <a:gd name="connsiteY0" fmla="*/ 0 h 137160"/>
                <a:gd name="connsiteX1" fmla="*/ 3901440 w 4069080"/>
                <a:gd name="connsiteY1" fmla="*/ 0 h 137160"/>
                <a:gd name="connsiteX2" fmla="*/ 4069080 w 4069080"/>
                <a:gd name="connsiteY2" fmla="*/ 137160 h 137160"/>
                <a:gd name="connsiteX3" fmla="*/ 0 w 4069080"/>
                <a:gd name="connsiteY3" fmla="*/ 129540 h 137160"/>
                <a:gd name="connsiteX4" fmla="*/ 167640 w 4069080"/>
                <a:gd name="connsiteY4" fmla="*/ 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9080" h="137160">
                  <a:moveTo>
                    <a:pt x="167640" y="0"/>
                  </a:moveTo>
                  <a:lnTo>
                    <a:pt x="3901440" y="0"/>
                  </a:lnTo>
                  <a:lnTo>
                    <a:pt x="4069080" y="137160"/>
                  </a:lnTo>
                  <a:lnTo>
                    <a:pt x="0" y="129540"/>
                  </a:lnTo>
                  <a:lnTo>
                    <a:pt x="16764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5A6FC"/>
                </a:gs>
                <a:gs pos="100000">
                  <a:srgbClr val="02F8FF"/>
                </a:gs>
              </a:gsLst>
              <a:lin ang="5400000" scaled="1"/>
              <a:tileRect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4EA48A43-D018-4EDA-BCE2-1BC5336B0B11}"/>
                </a:ext>
              </a:extLst>
            </p:cNvPr>
            <p:cNvCxnSpPr>
              <a:cxnSpLocks/>
            </p:cNvCxnSpPr>
            <p:nvPr/>
          </p:nvCxnSpPr>
          <p:spPr>
            <a:xfrm>
              <a:off x="3811378" y="3190268"/>
              <a:ext cx="3708400" cy="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2CFBFB4C-A299-416D-A4C3-28EBDF0D4484}"/>
                </a:ext>
              </a:extLst>
            </p:cNvPr>
            <p:cNvCxnSpPr>
              <a:cxnSpLocks/>
            </p:cNvCxnSpPr>
            <p:nvPr/>
          </p:nvCxnSpPr>
          <p:spPr>
            <a:xfrm>
              <a:off x="8533708" y="3314093"/>
              <a:ext cx="353681" cy="24765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4CF0AFD8-2AC6-4400-BEA2-FFBEB7FEFC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0079" y="3190268"/>
              <a:ext cx="353681" cy="24765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5CABAF5-8077-4426-AF84-303DC9F482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5722" y="2942618"/>
              <a:ext cx="353681" cy="24765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1243E2AF-9235-405C-9CE0-E6722EE22273}"/>
                </a:ext>
              </a:extLst>
            </p:cNvPr>
            <p:cNvCxnSpPr>
              <a:cxnSpLocks/>
            </p:cNvCxnSpPr>
            <p:nvPr/>
          </p:nvCxnSpPr>
          <p:spPr>
            <a:xfrm>
              <a:off x="7698998" y="3314093"/>
              <a:ext cx="832330" cy="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4407424-8B83-4DCC-87E4-91FBFC90FA3B}"/>
                </a:ext>
              </a:extLst>
            </p:cNvPr>
            <p:cNvCxnSpPr>
              <a:cxnSpLocks/>
            </p:cNvCxnSpPr>
            <p:nvPr/>
          </p:nvCxnSpPr>
          <p:spPr>
            <a:xfrm>
              <a:off x="7522158" y="3190268"/>
              <a:ext cx="176840" cy="123825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FBA47F6-1B15-4541-B5F0-98177A4A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059403" y="2942618"/>
              <a:ext cx="1084116" cy="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863BB4F-7D13-4C40-BE8B-A81455F0B2D1}"/>
                </a:ext>
              </a:extLst>
            </p:cNvPr>
            <p:cNvSpPr/>
            <p:nvPr/>
          </p:nvSpPr>
          <p:spPr>
            <a:xfrm>
              <a:off x="3415628" y="3399818"/>
              <a:ext cx="88900" cy="88900"/>
            </a:xfrm>
            <a:prstGeom prst="ellipse">
              <a:avLst/>
            </a:prstGeom>
            <a:gradFill flip="none" rotWithShape="1">
              <a:gsLst>
                <a:gs pos="31000">
                  <a:srgbClr val="25A6FC"/>
                </a:gs>
                <a:gs pos="100000">
                  <a:srgbClr val="02F8FF"/>
                </a:gs>
              </a:gsLst>
              <a:lin ang="18900000" scaled="1"/>
              <a:tileRect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5BB66AB-3203-472D-B4D0-31A1831EAF7C}"/>
                </a:ext>
              </a:extLst>
            </p:cNvPr>
            <p:cNvSpPr/>
            <p:nvPr/>
          </p:nvSpPr>
          <p:spPr>
            <a:xfrm>
              <a:off x="8103258" y="2900470"/>
              <a:ext cx="88900" cy="88900"/>
            </a:xfrm>
            <a:prstGeom prst="ellipse">
              <a:avLst/>
            </a:prstGeom>
            <a:gradFill flip="none" rotWithShape="1">
              <a:gsLst>
                <a:gs pos="31000">
                  <a:srgbClr val="25A6FC"/>
                </a:gs>
                <a:gs pos="100000">
                  <a:srgbClr val="02F8FF"/>
                </a:gs>
              </a:gsLst>
              <a:lin ang="13500000" scaled="1"/>
              <a:tileRect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EEF5798-C9DD-4D6B-8361-942BA2B94801}"/>
                </a:ext>
              </a:extLst>
            </p:cNvPr>
            <p:cNvSpPr/>
            <p:nvPr/>
          </p:nvSpPr>
          <p:spPr>
            <a:xfrm>
              <a:off x="8883422" y="3547457"/>
              <a:ext cx="88900" cy="88900"/>
            </a:xfrm>
            <a:prstGeom prst="ellipse">
              <a:avLst/>
            </a:prstGeom>
            <a:noFill/>
            <a:ln w="12700">
              <a:solidFill>
                <a:srgbClr val="02F8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4A776D2-845A-4638-BC93-313B0EBB203C}"/>
                </a:ext>
              </a:extLst>
            </p:cNvPr>
            <p:cNvCxnSpPr>
              <a:cxnSpLocks/>
            </p:cNvCxnSpPr>
            <p:nvPr/>
          </p:nvCxnSpPr>
          <p:spPr>
            <a:xfrm>
              <a:off x="3312769" y="4113771"/>
              <a:ext cx="1094359" cy="0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14964FE-BBD3-4829-9481-0546B4AF9ED6}"/>
                </a:ext>
              </a:extLst>
            </p:cNvPr>
            <p:cNvCxnSpPr>
              <a:cxnSpLocks/>
            </p:cNvCxnSpPr>
            <p:nvPr/>
          </p:nvCxnSpPr>
          <p:spPr>
            <a:xfrm>
              <a:off x="4586348" y="4239183"/>
              <a:ext cx="832330" cy="0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0DDD11C-2082-4FE2-A33E-523B8B3BAAE2}"/>
                </a:ext>
              </a:extLst>
            </p:cNvPr>
            <p:cNvCxnSpPr>
              <a:cxnSpLocks/>
            </p:cNvCxnSpPr>
            <p:nvPr/>
          </p:nvCxnSpPr>
          <p:spPr>
            <a:xfrm>
              <a:off x="4409508" y="4115358"/>
              <a:ext cx="176840" cy="123825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852AB31-8D93-41D1-9777-C7449F8A6450}"/>
                </a:ext>
              </a:extLst>
            </p:cNvPr>
            <p:cNvSpPr/>
            <p:nvPr/>
          </p:nvSpPr>
          <p:spPr>
            <a:xfrm>
              <a:off x="3219679" y="4069321"/>
              <a:ext cx="88900" cy="88900"/>
            </a:xfrm>
            <a:prstGeom prst="ellipse">
              <a:avLst/>
            </a:prstGeom>
            <a:noFill/>
            <a:ln>
              <a:solidFill>
                <a:srgbClr val="25A6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5434DEA-F5E8-47A1-8205-A1E9CE825D06}"/>
                </a:ext>
              </a:extLst>
            </p:cNvPr>
            <p:cNvSpPr/>
            <p:nvPr/>
          </p:nvSpPr>
          <p:spPr>
            <a:xfrm>
              <a:off x="5419694" y="4194733"/>
              <a:ext cx="88900" cy="88900"/>
            </a:xfrm>
            <a:prstGeom prst="ellipse">
              <a:avLst/>
            </a:prstGeom>
            <a:noFill/>
            <a:ln>
              <a:solidFill>
                <a:srgbClr val="02F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740D148-90DD-4064-A881-51F811BE61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2863" y="4189766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BA73E28-5E82-46A0-805E-1719311AB3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5755" y="4189766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C22AE74-CE51-4283-9A3A-D6801E4948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609" y="4189766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C754E2E-90E6-4FAC-8498-1EEC664BB092}"/>
                </a:ext>
              </a:extLst>
            </p:cNvPr>
            <p:cNvSpPr txBox="1"/>
            <p:nvPr/>
          </p:nvSpPr>
          <p:spPr>
            <a:xfrm>
              <a:off x="3681203" y="3361079"/>
              <a:ext cx="4761223" cy="3125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IN" altLang="zh-CN" sz="4000" dirty="0">
                  <a:gradFill flip="none" rotWithShape="1">
                    <a:gsLst>
                      <a:gs pos="2000">
                        <a:srgbClr val="02F8FF"/>
                      </a:gs>
                      <a:gs pos="100000">
                        <a:schemeClr val="bg1"/>
                      </a:gs>
                    </a:gsLst>
                    <a:lin ang="5400000" scaled="1"/>
                    <a:tileRect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Security Password</a:t>
              </a:r>
              <a:endParaRPr lang="zh-CN" altLang="en-US" sz="4000" dirty="0">
                <a:gradFill flip="none" rotWithShape="1">
                  <a:gsLst>
                    <a:gs pos="2000">
                      <a:srgbClr val="02F8FF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439AE98A-6BE4-448D-85B4-29A2CADB0D81}"/>
                </a:ext>
              </a:extLst>
            </p:cNvPr>
            <p:cNvSpPr/>
            <p:nvPr/>
          </p:nvSpPr>
          <p:spPr>
            <a:xfrm>
              <a:off x="3486150" y="3188776"/>
              <a:ext cx="5405438" cy="366712"/>
            </a:xfrm>
            <a:custGeom>
              <a:avLst/>
              <a:gdLst>
                <a:gd name="connsiteX0" fmla="*/ 0 w 5405438"/>
                <a:gd name="connsiteY0" fmla="*/ 233362 h 366712"/>
                <a:gd name="connsiteX1" fmla="*/ 328613 w 5405438"/>
                <a:gd name="connsiteY1" fmla="*/ 0 h 366712"/>
                <a:gd name="connsiteX2" fmla="*/ 4043363 w 5405438"/>
                <a:gd name="connsiteY2" fmla="*/ 0 h 366712"/>
                <a:gd name="connsiteX3" fmla="*/ 4214813 w 5405438"/>
                <a:gd name="connsiteY3" fmla="*/ 123825 h 366712"/>
                <a:gd name="connsiteX4" fmla="*/ 5048250 w 5405438"/>
                <a:gd name="connsiteY4" fmla="*/ 123825 h 366712"/>
                <a:gd name="connsiteX5" fmla="*/ 5405438 w 5405438"/>
                <a:gd name="connsiteY5" fmla="*/ 366712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438" h="366712">
                  <a:moveTo>
                    <a:pt x="0" y="233362"/>
                  </a:moveTo>
                  <a:lnTo>
                    <a:pt x="328613" y="0"/>
                  </a:lnTo>
                  <a:lnTo>
                    <a:pt x="4043363" y="0"/>
                  </a:lnTo>
                  <a:lnTo>
                    <a:pt x="4214813" y="123825"/>
                  </a:lnTo>
                  <a:lnTo>
                    <a:pt x="5048250" y="123825"/>
                  </a:lnTo>
                  <a:lnTo>
                    <a:pt x="5405438" y="366712"/>
                  </a:lnTo>
                </a:path>
              </a:pathLst>
            </a:cu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1F5B84D3-439A-4985-A23F-3459F0E0C702}"/>
                </a:ext>
              </a:extLst>
            </p:cNvPr>
            <p:cNvSpPr/>
            <p:nvPr/>
          </p:nvSpPr>
          <p:spPr>
            <a:xfrm>
              <a:off x="6719888" y="2936363"/>
              <a:ext cx="1381125" cy="247650"/>
            </a:xfrm>
            <a:custGeom>
              <a:avLst/>
              <a:gdLst>
                <a:gd name="connsiteX0" fmla="*/ 0 w 1381125"/>
                <a:gd name="connsiteY0" fmla="*/ 247650 h 247650"/>
                <a:gd name="connsiteX1" fmla="*/ 342900 w 1381125"/>
                <a:gd name="connsiteY1" fmla="*/ 0 h 247650"/>
                <a:gd name="connsiteX2" fmla="*/ 1381125 w 1381125"/>
                <a:gd name="connsiteY2" fmla="*/ 4763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1125" h="247650">
                  <a:moveTo>
                    <a:pt x="0" y="247650"/>
                  </a:moveTo>
                  <a:lnTo>
                    <a:pt x="342900" y="0"/>
                  </a:lnTo>
                  <a:lnTo>
                    <a:pt x="1381125" y="4763"/>
                  </a:lnTo>
                </a:path>
              </a:pathLst>
            </a:cu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875BF9C-4526-45A7-9DCA-EDC8D6580305}"/>
                </a:ext>
              </a:extLst>
            </p:cNvPr>
            <p:cNvSpPr/>
            <p:nvPr/>
          </p:nvSpPr>
          <p:spPr bwMode="auto">
            <a:xfrm>
              <a:off x="6158434" y="4114838"/>
              <a:ext cx="2733154" cy="21544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800" dirty="0">
                <a:solidFill>
                  <a:srgbClr val="25A6F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6060E25-497B-4933-9E2D-3076E7BB7BC0}"/>
              </a:ext>
            </a:extLst>
          </p:cNvPr>
          <p:cNvGrpSpPr/>
          <p:nvPr/>
        </p:nvGrpSpPr>
        <p:grpSpPr>
          <a:xfrm>
            <a:off x="-407370" y="-297808"/>
            <a:ext cx="3505022" cy="4198535"/>
            <a:chOff x="-407370" y="-297808"/>
            <a:chExt cx="3505022" cy="4198535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95C9B17-4553-4E5A-BB42-42839C749474}"/>
                </a:ext>
              </a:extLst>
            </p:cNvPr>
            <p:cNvGrpSpPr/>
            <p:nvPr/>
          </p:nvGrpSpPr>
          <p:grpSpPr>
            <a:xfrm>
              <a:off x="-407370" y="-297808"/>
              <a:ext cx="3505022" cy="4198535"/>
              <a:chOff x="-655020" y="-297807"/>
              <a:chExt cx="4963264" cy="3770262"/>
            </a:xfrm>
          </p:grpSpPr>
          <p:cxnSp>
            <p:nvCxnSpPr>
              <p:cNvPr id="35" name="连接符: 肘形 34">
                <a:extLst>
                  <a:ext uri="{FF2B5EF4-FFF2-40B4-BE49-F238E27FC236}">
                    <a16:creationId xmlns:a16="http://schemas.microsoft.com/office/drawing/2014/main" id="{2C2952BE-2678-4FC6-9B9A-204BDCCFEE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38422" y="1471759"/>
                <a:ext cx="2748390" cy="1271149"/>
              </a:xfrm>
              <a:prstGeom prst="bentConnector3">
                <a:avLst>
                  <a:gd name="adj1" fmla="val 70101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>
                <a:extLst>
                  <a:ext uri="{FF2B5EF4-FFF2-40B4-BE49-F238E27FC236}">
                    <a16:creationId xmlns:a16="http://schemas.microsoft.com/office/drawing/2014/main" id="{BB217EBD-1F15-44E7-82F6-34200744A3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55020" y="463269"/>
                <a:ext cx="4963264" cy="1256128"/>
              </a:xfrm>
              <a:prstGeom prst="bentConnector3">
                <a:avLst>
                  <a:gd name="adj1" fmla="val 34647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连接符: 肘形 36">
                <a:extLst>
                  <a:ext uri="{FF2B5EF4-FFF2-40B4-BE49-F238E27FC236}">
                    <a16:creationId xmlns:a16="http://schemas.microsoft.com/office/drawing/2014/main" id="{9993F698-B167-42B3-B27A-F7924C651C67}"/>
                  </a:ext>
                </a:extLst>
              </p:cNvPr>
              <p:cNvCxnSpPr/>
              <p:nvPr/>
            </p:nvCxnSpPr>
            <p:spPr>
              <a:xfrm rot="16200000" flipH="1">
                <a:off x="-983149" y="1216590"/>
                <a:ext cx="3770262" cy="741467"/>
              </a:xfrm>
              <a:prstGeom prst="bentConnector3">
                <a:avLst>
                  <a:gd name="adj1" fmla="val 100022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>
                <a:extLst>
                  <a:ext uri="{FF2B5EF4-FFF2-40B4-BE49-F238E27FC236}">
                    <a16:creationId xmlns:a16="http://schemas.microsoft.com/office/drawing/2014/main" id="{B2FEC549-5B7B-4035-8123-7FF7FD6AF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38150" y="876300"/>
                <a:ext cx="3702279" cy="1869777"/>
              </a:xfrm>
              <a:prstGeom prst="bentConnector4">
                <a:avLst>
                  <a:gd name="adj1" fmla="val 49400"/>
                  <a:gd name="adj2" fmla="val 112226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3E6B0C1-82ED-42D0-8D4B-42DBC6C78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7460" y="273671"/>
              <a:ext cx="586368" cy="586368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97528F42-C09A-4E0B-84A7-6D501EFE5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567" y="2316069"/>
              <a:ext cx="586368" cy="586368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1BFD916A-7DE2-4BB3-B4B5-5C23775CD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2532" y="3054044"/>
              <a:ext cx="586368" cy="586368"/>
            </a:xfrm>
            <a:prstGeom prst="rect">
              <a:avLst/>
            </a:prstGeom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90EB62A-3A24-4041-8A5F-C7790C80A2DA}"/>
              </a:ext>
            </a:extLst>
          </p:cNvPr>
          <p:cNvGrpSpPr/>
          <p:nvPr/>
        </p:nvGrpSpPr>
        <p:grpSpPr>
          <a:xfrm>
            <a:off x="8668696" y="3188667"/>
            <a:ext cx="3884502" cy="3695957"/>
            <a:chOff x="8668696" y="3188667"/>
            <a:chExt cx="3884502" cy="369595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687EAB5-60C9-4620-8788-B28CFE761BF3}"/>
                </a:ext>
              </a:extLst>
            </p:cNvPr>
            <p:cNvGrpSpPr/>
            <p:nvPr/>
          </p:nvGrpSpPr>
          <p:grpSpPr>
            <a:xfrm rot="10800000">
              <a:off x="8668696" y="3188667"/>
              <a:ext cx="3884502" cy="3695957"/>
              <a:chOff x="-655020" y="-297807"/>
              <a:chExt cx="4963264" cy="3770262"/>
            </a:xfrm>
          </p:grpSpPr>
          <p:cxnSp>
            <p:nvCxnSpPr>
              <p:cNvPr id="40" name="连接符: 肘形 39">
                <a:extLst>
                  <a:ext uri="{FF2B5EF4-FFF2-40B4-BE49-F238E27FC236}">
                    <a16:creationId xmlns:a16="http://schemas.microsoft.com/office/drawing/2014/main" id="{BB9B46B9-B96A-42DB-9AAF-6164709D4A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38422" y="1471759"/>
                <a:ext cx="2748390" cy="1271149"/>
              </a:xfrm>
              <a:prstGeom prst="bentConnector3">
                <a:avLst>
                  <a:gd name="adj1" fmla="val 70101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连接符: 肘形 40">
                <a:extLst>
                  <a:ext uri="{FF2B5EF4-FFF2-40B4-BE49-F238E27FC236}">
                    <a16:creationId xmlns:a16="http://schemas.microsoft.com/office/drawing/2014/main" id="{3DFF90F7-3F5A-4AD1-B4F0-79BD434FDE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55020" y="463269"/>
                <a:ext cx="4963264" cy="1256128"/>
              </a:xfrm>
              <a:prstGeom prst="bentConnector3">
                <a:avLst>
                  <a:gd name="adj1" fmla="val 34647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连接符: 肘形 41">
                <a:extLst>
                  <a:ext uri="{FF2B5EF4-FFF2-40B4-BE49-F238E27FC236}">
                    <a16:creationId xmlns:a16="http://schemas.microsoft.com/office/drawing/2014/main" id="{BBD6D9BF-5BA3-4AC9-812B-0178E48AB029}"/>
                  </a:ext>
                </a:extLst>
              </p:cNvPr>
              <p:cNvCxnSpPr/>
              <p:nvPr/>
            </p:nvCxnSpPr>
            <p:spPr>
              <a:xfrm rot="16200000" flipH="1">
                <a:off x="-983149" y="1216590"/>
                <a:ext cx="3770262" cy="741467"/>
              </a:xfrm>
              <a:prstGeom prst="bentConnector3">
                <a:avLst>
                  <a:gd name="adj1" fmla="val 100022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连接符: 肘形 42">
                <a:extLst>
                  <a:ext uri="{FF2B5EF4-FFF2-40B4-BE49-F238E27FC236}">
                    <a16:creationId xmlns:a16="http://schemas.microsoft.com/office/drawing/2014/main" id="{08D0C998-8632-4A8F-912F-D6C05CB1C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38150" y="876300"/>
                <a:ext cx="3702279" cy="1869777"/>
              </a:xfrm>
              <a:prstGeom prst="bentConnector4">
                <a:avLst>
                  <a:gd name="adj1" fmla="val 49400"/>
                  <a:gd name="adj2" fmla="val 112226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6375A310-0FE1-4E53-846A-AE398F304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1581" y="3601214"/>
              <a:ext cx="586368" cy="586368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7B5947CA-3FD5-42E8-9B6F-B8D52DF8D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1331" y="4817193"/>
              <a:ext cx="586368" cy="586368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0BA7E3CC-9ADA-4B29-93C2-8FD882A09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3517" y="5849214"/>
              <a:ext cx="586368" cy="586368"/>
            </a:xfrm>
            <a:prstGeom prst="rect">
              <a:avLst/>
            </a:prstGeom>
          </p:spPr>
        </p:pic>
      </p:grpSp>
      <p:sp>
        <p:nvSpPr>
          <p:cNvPr id="53" name="文本框 27">
            <a:extLst>
              <a:ext uri="{FF2B5EF4-FFF2-40B4-BE49-F238E27FC236}">
                <a16:creationId xmlns:a16="http://schemas.microsoft.com/office/drawing/2014/main" id="{419312D5-07C2-43CC-A15E-C30C3D86CFED}"/>
              </a:ext>
            </a:extLst>
          </p:cNvPr>
          <p:cNvSpPr txBox="1"/>
          <p:nvPr/>
        </p:nvSpPr>
        <p:spPr>
          <a:xfrm>
            <a:off x="3643271" y="2216792"/>
            <a:ext cx="503208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b="1" dirty="0">
                <a:solidFill>
                  <a:srgbClr val="02F8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 01</a:t>
            </a:r>
            <a:endParaRPr lang="zh-CN" altLang="en-US" sz="5400" b="1" dirty="0">
              <a:solidFill>
                <a:srgbClr val="02F8FF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221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6D07F-3A84-68A5-3622-6C25F73D5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B19130DD-1419-3E1B-9BE6-7B551D2B4359}"/>
              </a:ext>
            </a:extLst>
          </p:cNvPr>
          <p:cNvGrpSpPr/>
          <p:nvPr/>
        </p:nvGrpSpPr>
        <p:grpSpPr>
          <a:xfrm>
            <a:off x="3122897" y="2485521"/>
            <a:ext cx="5752643" cy="3238078"/>
            <a:chOff x="3219679" y="2900470"/>
            <a:chExt cx="5752643" cy="1429812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7AEFE2BD-1FD2-E888-96BB-CF59ED5DD992}"/>
                </a:ext>
              </a:extLst>
            </p:cNvPr>
            <p:cNvSpPr/>
            <p:nvPr/>
          </p:nvSpPr>
          <p:spPr>
            <a:xfrm flipV="1">
              <a:off x="3923448" y="3188006"/>
              <a:ext cx="3417304" cy="115190"/>
            </a:xfrm>
            <a:custGeom>
              <a:avLst/>
              <a:gdLst>
                <a:gd name="connsiteX0" fmla="*/ 0 w 4221480"/>
                <a:gd name="connsiteY0" fmla="*/ 236220 h 236220"/>
                <a:gd name="connsiteX1" fmla="*/ 320040 w 4221480"/>
                <a:gd name="connsiteY1" fmla="*/ 0 h 236220"/>
                <a:gd name="connsiteX2" fmla="*/ 4053840 w 4221480"/>
                <a:gd name="connsiteY2" fmla="*/ 0 h 236220"/>
                <a:gd name="connsiteX3" fmla="*/ 4221480 w 4221480"/>
                <a:gd name="connsiteY3" fmla="*/ 137160 h 236220"/>
                <a:gd name="connsiteX4" fmla="*/ 152400 w 4221480"/>
                <a:gd name="connsiteY4" fmla="*/ 129540 h 236220"/>
                <a:gd name="connsiteX0" fmla="*/ 167640 w 4069080"/>
                <a:gd name="connsiteY0" fmla="*/ 0 h 137160"/>
                <a:gd name="connsiteX1" fmla="*/ 3901440 w 4069080"/>
                <a:gd name="connsiteY1" fmla="*/ 0 h 137160"/>
                <a:gd name="connsiteX2" fmla="*/ 4069080 w 4069080"/>
                <a:gd name="connsiteY2" fmla="*/ 137160 h 137160"/>
                <a:gd name="connsiteX3" fmla="*/ 0 w 4069080"/>
                <a:gd name="connsiteY3" fmla="*/ 129540 h 137160"/>
                <a:gd name="connsiteX0" fmla="*/ 167640 w 4069080"/>
                <a:gd name="connsiteY0" fmla="*/ 0 h 137160"/>
                <a:gd name="connsiteX1" fmla="*/ 3901440 w 4069080"/>
                <a:gd name="connsiteY1" fmla="*/ 0 h 137160"/>
                <a:gd name="connsiteX2" fmla="*/ 4069080 w 4069080"/>
                <a:gd name="connsiteY2" fmla="*/ 137160 h 137160"/>
                <a:gd name="connsiteX3" fmla="*/ 0 w 4069080"/>
                <a:gd name="connsiteY3" fmla="*/ 129540 h 137160"/>
                <a:gd name="connsiteX4" fmla="*/ 167640 w 4069080"/>
                <a:gd name="connsiteY4" fmla="*/ 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9080" h="137160">
                  <a:moveTo>
                    <a:pt x="167640" y="0"/>
                  </a:moveTo>
                  <a:lnTo>
                    <a:pt x="3901440" y="0"/>
                  </a:lnTo>
                  <a:lnTo>
                    <a:pt x="4069080" y="137160"/>
                  </a:lnTo>
                  <a:lnTo>
                    <a:pt x="0" y="129540"/>
                  </a:lnTo>
                  <a:lnTo>
                    <a:pt x="16764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5A6FC"/>
                </a:gs>
                <a:gs pos="100000">
                  <a:srgbClr val="02F8FF"/>
                </a:gs>
              </a:gsLst>
              <a:lin ang="5400000" scaled="1"/>
              <a:tileRect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85620392-7CC8-377C-C6B8-5DBDED6F5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11378" y="3190268"/>
              <a:ext cx="3708400" cy="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14C0DFAA-FA52-E47E-CFDD-BB82FFA98061}"/>
                </a:ext>
              </a:extLst>
            </p:cNvPr>
            <p:cNvCxnSpPr>
              <a:cxnSpLocks/>
            </p:cNvCxnSpPr>
            <p:nvPr/>
          </p:nvCxnSpPr>
          <p:spPr>
            <a:xfrm>
              <a:off x="8533708" y="3314093"/>
              <a:ext cx="353681" cy="24765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BB8105D-25F1-4959-DB51-AC7728CE99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0079" y="3190268"/>
              <a:ext cx="353681" cy="24765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B77E978-2E53-A50F-E653-8077265817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5722" y="2942618"/>
              <a:ext cx="353681" cy="24765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BD77B71-9AFD-9FF6-7EEA-FB57F9D46A42}"/>
                </a:ext>
              </a:extLst>
            </p:cNvPr>
            <p:cNvCxnSpPr>
              <a:cxnSpLocks/>
            </p:cNvCxnSpPr>
            <p:nvPr/>
          </p:nvCxnSpPr>
          <p:spPr>
            <a:xfrm>
              <a:off x="7698998" y="3314093"/>
              <a:ext cx="832330" cy="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808BC53-5153-672A-CFBB-10C331E1D7F4}"/>
                </a:ext>
              </a:extLst>
            </p:cNvPr>
            <p:cNvCxnSpPr>
              <a:cxnSpLocks/>
            </p:cNvCxnSpPr>
            <p:nvPr/>
          </p:nvCxnSpPr>
          <p:spPr>
            <a:xfrm>
              <a:off x="7522158" y="3190268"/>
              <a:ext cx="176840" cy="123825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2B80FC1-ADA4-BA61-CC5F-BDAB0627F79E}"/>
                </a:ext>
              </a:extLst>
            </p:cNvPr>
            <p:cNvCxnSpPr>
              <a:cxnSpLocks/>
            </p:cNvCxnSpPr>
            <p:nvPr/>
          </p:nvCxnSpPr>
          <p:spPr>
            <a:xfrm>
              <a:off x="7059403" y="2942618"/>
              <a:ext cx="1084116" cy="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E9489B5-39EB-49F0-1C51-48E0064A4DC8}"/>
                </a:ext>
              </a:extLst>
            </p:cNvPr>
            <p:cNvSpPr/>
            <p:nvPr/>
          </p:nvSpPr>
          <p:spPr>
            <a:xfrm>
              <a:off x="3415628" y="3399818"/>
              <a:ext cx="88900" cy="88900"/>
            </a:xfrm>
            <a:prstGeom prst="ellipse">
              <a:avLst/>
            </a:prstGeom>
            <a:gradFill flip="none" rotWithShape="1">
              <a:gsLst>
                <a:gs pos="31000">
                  <a:srgbClr val="25A6FC"/>
                </a:gs>
                <a:gs pos="100000">
                  <a:srgbClr val="02F8FF"/>
                </a:gs>
              </a:gsLst>
              <a:lin ang="18900000" scaled="1"/>
              <a:tileRect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A84B987-D3BD-E84D-9A86-1D0938B4F944}"/>
                </a:ext>
              </a:extLst>
            </p:cNvPr>
            <p:cNvSpPr/>
            <p:nvPr/>
          </p:nvSpPr>
          <p:spPr>
            <a:xfrm>
              <a:off x="8103258" y="2900470"/>
              <a:ext cx="88900" cy="88900"/>
            </a:xfrm>
            <a:prstGeom prst="ellipse">
              <a:avLst/>
            </a:prstGeom>
            <a:gradFill flip="none" rotWithShape="1">
              <a:gsLst>
                <a:gs pos="31000">
                  <a:srgbClr val="25A6FC"/>
                </a:gs>
                <a:gs pos="100000">
                  <a:srgbClr val="02F8FF"/>
                </a:gs>
              </a:gsLst>
              <a:lin ang="13500000" scaled="1"/>
              <a:tileRect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03EA8F7-F2D1-865D-0FA9-5FFB4C8DC9DD}"/>
                </a:ext>
              </a:extLst>
            </p:cNvPr>
            <p:cNvSpPr/>
            <p:nvPr/>
          </p:nvSpPr>
          <p:spPr>
            <a:xfrm>
              <a:off x="8883422" y="3547457"/>
              <a:ext cx="88900" cy="88900"/>
            </a:xfrm>
            <a:prstGeom prst="ellipse">
              <a:avLst/>
            </a:prstGeom>
            <a:noFill/>
            <a:ln w="12700">
              <a:solidFill>
                <a:srgbClr val="02F8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80EB19A-EEDC-D4BC-1E93-922226F412BB}"/>
                </a:ext>
              </a:extLst>
            </p:cNvPr>
            <p:cNvCxnSpPr>
              <a:cxnSpLocks/>
            </p:cNvCxnSpPr>
            <p:nvPr/>
          </p:nvCxnSpPr>
          <p:spPr>
            <a:xfrm>
              <a:off x="3312769" y="4113771"/>
              <a:ext cx="1094359" cy="0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66429B5-D1CF-2CCB-013F-CAFF122270CA}"/>
                </a:ext>
              </a:extLst>
            </p:cNvPr>
            <p:cNvCxnSpPr>
              <a:cxnSpLocks/>
            </p:cNvCxnSpPr>
            <p:nvPr/>
          </p:nvCxnSpPr>
          <p:spPr>
            <a:xfrm>
              <a:off x="4586348" y="4239183"/>
              <a:ext cx="832330" cy="0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0348B40-12CE-B229-591B-9ACFDCECC709}"/>
                </a:ext>
              </a:extLst>
            </p:cNvPr>
            <p:cNvCxnSpPr>
              <a:cxnSpLocks/>
            </p:cNvCxnSpPr>
            <p:nvPr/>
          </p:nvCxnSpPr>
          <p:spPr>
            <a:xfrm>
              <a:off x="4409508" y="4115358"/>
              <a:ext cx="176840" cy="123825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7761DDE-87A6-83FA-8B78-E962480E5216}"/>
                </a:ext>
              </a:extLst>
            </p:cNvPr>
            <p:cNvSpPr/>
            <p:nvPr/>
          </p:nvSpPr>
          <p:spPr>
            <a:xfrm>
              <a:off x="3219679" y="4069321"/>
              <a:ext cx="88900" cy="88900"/>
            </a:xfrm>
            <a:prstGeom prst="ellipse">
              <a:avLst/>
            </a:prstGeom>
            <a:noFill/>
            <a:ln>
              <a:solidFill>
                <a:srgbClr val="25A6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175E245-5B7E-3265-A140-873B60D9D272}"/>
                </a:ext>
              </a:extLst>
            </p:cNvPr>
            <p:cNvSpPr/>
            <p:nvPr/>
          </p:nvSpPr>
          <p:spPr>
            <a:xfrm>
              <a:off x="5419694" y="4194733"/>
              <a:ext cx="88900" cy="88900"/>
            </a:xfrm>
            <a:prstGeom prst="ellipse">
              <a:avLst/>
            </a:prstGeom>
            <a:noFill/>
            <a:ln>
              <a:solidFill>
                <a:srgbClr val="02F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35F89E2-681C-3E18-D281-77C5EA401E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2863" y="4189766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60AF3B5-17F0-346D-B370-E16B4AA57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5755" y="4189766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3BA68B8D-5CDF-61CF-A062-09C8324BC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609" y="4189766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D58DC23-44BF-ACB8-2B3D-2D7B7B001E89}"/>
                </a:ext>
              </a:extLst>
            </p:cNvPr>
            <p:cNvSpPr txBox="1"/>
            <p:nvPr/>
          </p:nvSpPr>
          <p:spPr>
            <a:xfrm>
              <a:off x="3681203" y="3361079"/>
              <a:ext cx="4761223" cy="5843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IN" altLang="zh-CN" sz="4000" dirty="0">
                  <a:gradFill flip="none" rotWithShape="1">
                    <a:gsLst>
                      <a:gs pos="2000">
                        <a:srgbClr val="02F8FF"/>
                      </a:gs>
                      <a:gs pos="100000">
                        <a:schemeClr val="bg1"/>
                      </a:gs>
                    </a:gsLst>
                    <a:lin ang="5400000" scaled="1"/>
                    <a:tileRect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12 Words Secret Recovery Phase</a:t>
              </a:r>
              <a:endParaRPr lang="zh-CN" altLang="en-US" sz="4000" dirty="0">
                <a:gradFill flip="none" rotWithShape="1">
                  <a:gsLst>
                    <a:gs pos="2000">
                      <a:srgbClr val="02F8FF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2343F973-694B-8D3F-4F04-0D02630C64AF}"/>
                </a:ext>
              </a:extLst>
            </p:cNvPr>
            <p:cNvSpPr/>
            <p:nvPr/>
          </p:nvSpPr>
          <p:spPr>
            <a:xfrm>
              <a:off x="3486150" y="3188776"/>
              <a:ext cx="5405438" cy="366712"/>
            </a:xfrm>
            <a:custGeom>
              <a:avLst/>
              <a:gdLst>
                <a:gd name="connsiteX0" fmla="*/ 0 w 5405438"/>
                <a:gd name="connsiteY0" fmla="*/ 233362 h 366712"/>
                <a:gd name="connsiteX1" fmla="*/ 328613 w 5405438"/>
                <a:gd name="connsiteY1" fmla="*/ 0 h 366712"/>
                <a:gd name="connsiteX2" fmla="*/ 4043363 w 5405438"/>
                <a:gd name="connsiteY2" fmla="*/ 0 h 366712"/>
                <a:gd name="connsiteX3" fmla="*/ 4214813 w 5405438"/>
                <a:gd name="connsiteY3" fmla="*/ 123825 h 366712"/>
                <a:gd name="connsiteX4" fmla="*/ 5048250 w 5405438"/>
                <a:gd name="connsiteY4" fmla="*/ 123825 h 366712"/>
                <a:gd name="connsiteX5" fmla="*/ 5405438 w 5405438"/>
                <a:gd name="connsiteY5" fmla="*/ 366712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438" h="366712">
                  <a:moveTo>
                    <a:pt x="0" y="233362"/>
                  </a:moveTo>
                  <a:lnTo>
                    <a:pt x="328613" y="0"/>
                  </a:lnTo>
                  <a:lnTo>
                    <a:pt x="4043363" y="0"/>
                  </a:lnTo>
                  <a:lnTo>
                    <a:pt x="4214813" y="123825"/>
                  </a:lnTo>
                  <a:lnTo>
                    <a:pt x="5048250" y="123825"/>
                  </a:lnTo>
                  <a:lnTo>
                    <a:pt x="5405438" y="366712"/>
                  </a:lnTo>
                </a:path>
              </a:pathLst>
            </a:cu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CF9A124-2A91-2192-3388-75BD4EE6DCF4}"/>
                </a:ext>
              </a:extLst>
            </p:cNvPr>
            <p:cNvSpPr/>
            <p:nvPr/>
          </p:nvSpPr>
          <p:spPr>
            <a:xfrm>
              <a:off x="6719888" y="2936363"/>
              <a:ext cx="1381125" cy="247650"/>
            </a:xfrm>
            <a:custGeom>
              <a:avLst/>
              <a:gdLst>
                <a:gd name="connsiteX0" fmla="*/ 0 w 1381125"/>
                <a:gd name="connsiteY0" fmla="*/ 247650 h 247650"/>
                <a:gd name="connsiteX1" fmla="*/ 342900 w 1381125"/>
                <a:gd name="connsiteY1" fmla="*/ 0 h 247650"/>
                <a:gd name="connsiteX2" fmla="*/ 1381125 w 1381125"/>
                <a:gd name="connsiteY2" fmla="*/ 4763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1125" h="247650">
                  <a:moveTo>
                    <a:pt x="0" y="247650"/>
                  </a:moveTo>
                  <a:lnTo>
                    <a:pt x="342900" y="0"/>
                  </a:lnTo>
                  <a:lnTo>
                    <a:pt x="1381125" y="4763"/>
                  </a:lnTo>
                </a:path>
              </a:pathLst>
            </a:cu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4B73033-C5DC-B0F2-A895-5C00AAF0C1A0}"/>
                </a:ext>
              </a:extLst>
            </p:cNvPr>
            <p:cNvSpPr/>
            <p:nvPr/>
          </p:nvSpPr>
          <p:spPr bwMode="auto">
            <a:xfrm>
              <a:off x="6158434" y="4114838"/>
              <a:ext cx="2733154" cy="21544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800" dirty="0">
                <a:solidFill>
                  <a:srgbClr val="25A6F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6206CD5-1217-5BF7-2ABD-09FBA52BFBA0}"/>
              </a:ext>
            </a:extLst>
          </p:cNvPr>
          <p:cNvGrpSpPr/>
          <p:nvPr/>
        </p:nvGrpSpPr>
        <p:grpSpPr>
          <a:xfrm>
            <a:off x="-407370" y="-297808"/>
            <a:ext cx="3505022" cy="4198535"/>
            <a:chOff x="-407370" y="-297808"/>
            <a:chExt cx="3505022" cy="4198535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A556CF8-4882-E8F9-6436-E7558D0B0252}"/>
                </a:ext>
              </a:extLst>
            </p:cNvPr>
            <p:cNvGrpSpPr/>
            <p:nvPr/>
          </p:nvGrpSpPr>
          <p:grpSpPr>
            <a:xfrm>
              <a:off x="-407370" y="-297808"/>
              <a:ext cx="3505022" cy="4198535"/>
              <a:chOff x="-655020" y="-297807"/>
              <a:chExt cx="4963264" cy="3770262"/>
            </a:xfrm>
          </p:grpSpPr>
          <p:cxnSp>
            <p:nvCxnSpPr>
              <p:cNvPr id="35" name="连接符: 肘形 34">
                <a:extLst>
                  <a:ext uri="{FF2B5EF4-FFF2-40B4-BE49-F238E27FC236}">
                    <a16:creationId xmlns:a16="http://schemas.microsoft.com/office/drawing/2014/main" id="{86B452B9-9C9C-9CA1-6D22-623FE8F401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38422" y="1471759"/>
                <a:ext cx="2748390" cy="1271149"/>
              </a:xfrm>
              <a:prstGeom prst="bentConnector3">
                <a:avLst>
                  <a:gd name="adj1" fmla="val 70101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>
                <a:extLst>
                  <a:ext uri="{FF2B5EF4-FFF2-40B4-BE49-F238E27FC236}">
                    <a16:creationId xmlns:a16="http://schemas.microsoft.com/office/drawing/2014/main" id="{638050E0-3B8C-6764-760E-D7347C1AE7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55020" y="463269"/>
                <a:ext cx="4963264" cy="1256128"/>
              </a:xfrm>
              <a:prstGeom prst="bentConnector3">
                <a:avLst>
                  <a:gd name="adj1" fmla="val 34647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连接符: 肘形 36">
                <a:extLst>
                  <a:ext uri="{FF2B5EF4-FFF2-40B4-BE49-F238E27FC236}">
                    <a16:creationId xmlns:a16="http://schemas.microsoft.com/office/drawing/2014/main" id="{612AA8DF-AE81-BE49-05BE-60498716BF5A}"/>
                  </a:ext>
                </a:extLst>
              </p:cNvPr>
              <p:cNvCxnSpPr/>
              <p:nvPr/>
            </p:nvCxnSpPr>
            <p:spPr>
              <a:xfrm rot="16200000" flipH="1">
                <a:off x="-983149" y="1216590"/>
                <a:ext cx="3770262" cy="741467"/>
              </a:xfrm>
              <a:prstGeom prst="bentConnector3">
                <a:avLst>
                  <a:gd name="adj1" fmla="val 100022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>
                <a:extLst>
                  <a:ext uri="{FF2B5EF4-FFF2-40B4-BE49-F238E27FC236}">
                    <a16:creationId xmlns:a16="http://schemas.microsoft.com/office/drawing/2014/main" id="{0E8836F3-F64E-7F7A-714D-508F9CCF9B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38150" y="876300"/>
                <a:ext cx="3702279" cy="1869777"/>
              </a:xfrm>
              <a:prstGeom prst="bentConnector4">
                <a:avLst>
                  <a:gd name="adj1" fmla="val 49400"/>
                  <a:gd name="adj2" fmla="val 112226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69364D03-1014-17B4-A45D-F4DCA1250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7460" y="273671"/>
              <a:ext cx="586368" cy="586368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ACD09F34-7685-DCD0-34C4-B43C75AA1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567" y="2316069"/>
              <a:ext cx="586368" cy="586368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74DAB345-D069-D2EB-A4B8-526FA6B26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2532" y="3054044"/>
              <a:ext cx="586368" cy="586368"/>
            </a:xfrm>
            <a:prstGeom prst="rect">
              <a:avLst/>
            </a:prstGeom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02A75FA-0C4B-1B53-5320-4A6093601D86}"/>
              </a:ext>
            </a:extLst>
          </p:cNvPr>
          <p:cNvGrpSpPr/>
          <p:nvPr/>
        </p:nvGrpSpPr>
        <p:grpSpPr>
          <a:xfrm>
            <a:off x="8668696" y="3188667"/>
            <a:ext cx="3884502" cy="3695957"/>
            <a:chOff x="8668696" y="3188667"/>
            <a:chExt cx="3884502" cy="369595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B545347-59C2-FBB7-3B79-1A69AF43C6C3}"/>
                </a:ext>
              </a:extLst>
            </p:cNvPr>
            <p:cNvGrpSpPr/>
            <p:nvPr/>
          </p:nvGrpSpPr>
          <p:grpSpPr>
            <a:xfrm rot="10800000">
              <a:off x="8668696" y="3188667"/>
              <a:ext cx="3884502" cy="3695957"/>
              <a:chOff x="-655020" y="-297807"/>
              <a:chExt cx="4963264" cy="3770262"/>
            </a:xfrm>
          </p:grpSpPr>
          <p:cxnSp>
            <p:nvCxnSpPr>
              <p:cNvPr id="40" name="连接符: 肘形 39">
                <a:extLst>
                  <a:ext uri="{FF2B5EF4-FFF2-40B4-BE49-F238E27FC236}">
                    <a16:creationId xmlns:a16="http://schemas.microsoft.com/office/drawing/2014/main" id="{FD83E326-15AA-E9E4-F6B8-BF1B1F9229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38422" y="1471759"/>
                <a:ext cx="2748390" cy="1271149"/>
              </a:xfrm>
              <a:prstGeom prst="bentConnector3">
                <a:avLst>
                  <a:gd name="adj1" fmla="val 70101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连接符: 肘形 40">
                <a:extLst>
                  <a:ext uri="{FF2B5EF4-FFF2-40B4-BE49-F238E27FC236}">
                    <a16:creationId xmlns:a16="http://schemas.microsoft.com/office/drawing/2014/main" id="{ED6E0D14-4940-A11A-B19C-377D719741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55020" y="463269"/>
                <a:ext cx="4963264" cy="1256128"/>
              </a:xfrm>
              <a:prstGeom prst="bentConnector3">
                <a:avLst>
                  <a:gd name="adj1" fmla="val 34647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连接符: 肘形 41">
                <a:extLst>
                  <a:ext uri="{FF2B5EF4-FFF2-40B4-BE49-F238E27FC236}">
                    <a16:creationId xmlns:a16="http://schemas.microsoft.com/office/drawing/2014/main" id="{99BEFD22-8DA1-421A-4A15-98D1DDCCB873}"/>
                  </a:ext>
                </a:extLst>
              </p:cNvPr>
              <p:cNvCxnSpPr/>
              <p:nvPr/>
            </p:nvCxnSpPr>
            <p:spPr>
              <a:xfrm rot="16200000" flipH="1">
                <a:off x="-983149" y="1216590"/>
                <a:ext cx="3770262" cy="741467"/>
              </a:xfrm>
              <a:prstGeom prst="bentConnector3">
                <a:avLst>
                  <a:gd name="adj1" fmla="val 100022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连接符: 肘形 42">
                <a:extLst>
                  <a:ext uri="{FF2B5EF4-FFF2-40B4-BE49-F238E27FC236}">
                    <a16:creationId xmlns:a16="http://schemas.microsoft.com/office/drawing/2014/main" id="{F795BD22-9B0F-E138-457E-27FDE9D85C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38150" y="876300"/>
                <a:ext cx="3702279" cy="1869777"/>
              </a:xfrm>
              <a:prstGeom prst="bentConnector4">
                <a:avLst>
                  <a:gd name="adj1" fmla="val 49400"/>
                  <a:gd name="adj2" fmla="val 112226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4F969181-0F3A-32C6-3AC8-1DA6ADFAA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1581" y="3601214"/>
              <a:ext cx="586368" cy="586368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EB558A1F-FC42-3A87-3026-3017D5011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1331" y="4817193"/>
              <a:ext cx="586368" cy="586368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0AFAED9B-1CC4-6839-BF15-460EF9E1C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3517" y="5849214"/>
              <a:ext cx="586368" cy="586368"/>
            </a:xfrm>
            <a:prstGeom prst="rect">
              <a:avLst/>
            </a:prstGeom>
          </p:spPr>
        </p:pic>
      </p:grpSp>
      <p:sp>
        <p:nvSpPr>
          <p:cNvPr id="53" name="文本框 27">
            <a:extLst>
              <a:ext uri="{FF2B5EF4-FFF2-40B4-BE49-F238E27FC236}">
                <a16:creationId xmlns:a16="http://schemas.microsoft.com/office/drawing/2014/main" id="{FC42C9B3-1AF0-FD6C-B16A-53BA9FDDCAE3}"/>
              </a:ext>
            </a:extLst>
          </p:cNvPr>
          <p:cNvSpPr txBox="1"/>
          <p:nvPr/>
        </p:nvSpPr>
        <p:spPr>
          <a:xfrm>
            <a:off x="3643271" y="2216792"/>
            <a:ext cx="503208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b="1" dirty="0">
                <a:solidFill>
                  <a:srgbClr val="02F8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 02</a:t>
            </a:r>
            <a:endParaRPr lang="zh-CN" altLang="en-US" sz="5400" b="1" dirty="0">
              <a:solidFill>
                <a:srgbClr val="02F8FF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139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FCE98-BC12-BB49-2981-FCFFDFE22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EC2134C8-4E6B-D3D5-7E2C-90EF9E051809}"/>
              </a:ext>
            </a:extLst>
          </p:cNvPr>
          <p:cNvGrpSpPr/>
          <p:nvPr/>
        </p:nvGrpSpPr>
        <p:grpSpPr>
          <a:xfrm>
            <a:off x="3122897" y="2485521"/>
            <a:ext cx="5752643" cy="3238078"/>
            <a:chOff x="3219679" y="2900470"/>
            <a:chExt cx="5752643" cy="1429812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6A1792F1-AA7F-B243-0EE8-58A8328AFF47}"/>
                </a:ext>
              </a:extLst>
            </p:cNvPr>
            <p:cNvSpPr/>
            <p:nvPr/>
          </p:nvSpPr>
          <p:spPr>
            <a:xfrm flipV="1">
              <a:off x="3923448" y="3188006"/>
              <a:ext cx="3417304" cy="115190"/>
            </a:xfrm>
            <a:custGeom>
              <a:avLst/>
              <a:gdLst>
                <a:gd name="connsiteX0" fmla="*/ 0 w 4221480"/>
                <a:gd name="connsiteY0" fmla="*/ 236220 h 236220"/>
                <a:gd name="connsiteX1" fmla="*/ 320040 w 4221480"/>
                <a:gd name="connsiteY1" fmla="*/ 0 h 236220"/>
                <a:gd name="connsiteX2" fmla="*/ 4053840 w 4221480"/>
                <a:gd name="connsiteY2" fmla="*/ 0 h 236220"/>
                <a:gd name="connsiteX3" fmla="*/ 4221480 w 4221480"/>
                <a:gd name="connsiteY3" fmla="*/ 137160 h 236220"/>
                <a:gd name="connsiteX4" fmla="*/ 152400 w 4221480"/>
                <a:gd name="connsiteY4" fmla="*/ 129540 h 236220"/>
                <a:gd name="connsiteX0" fmla="*/ 167640 w 4069080"/>
                <a:gd name="connsiteY0" fmla="*/ 0 h 137160"/>
                <a:gd name="connsiteX1" fmla="*/ 3901440 w 4069080"/>
                <a:gd name="connsiteY1" fmla="*/ 0 h 137160"/>
                <a:gd name="connsiteX2" fmla="*/ 4069080 w 4069080"/>
                <a:gd name="connsiteY2" fmla="*/ 137160 h 137160"/>
                <a:gd name="connsiteX3" fmla="*/ 0 w 4069080"/>
                <a:gd name="connsiteY3" fmla="*/ 129540 h 137160"/>
                <a:gd name="connsiteX0" fmla="*/ 167640 w 4069080"/>
                <a:gd name="connsiteY0" fmla="*/ 0 h 137160"/>
                <a:gd name="connsiteX1" fmla="*/ 3901440 w 4069080"/>
                <a:gd name="connsiteY1" fmla="*/ 0 h 137160"/>
                <a:gd name="connsiteX2" fmla="*/ 4069080 w 4069080"/>
                <a:gd name="connsiteY2" fmla="*/ 137160 h 137160"/>
                <a:gd name="connsiteX3" fmla="*/ 0 w 4069080"/>
                <a:gd name="connsiteY3" fmla="*/ 129540 h 137160"/>
                <a:gd name="connsiteX4" fmla="*/ 167640 w 4069080"/>
                <a:gd name="connsiteY4" fmla="*/ 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9080" h="137160">
                  <a:moveTo>
                    <a:pt x="167640" y="0"/>
                  </a:moveTo>
                  <a:lnTo>
                    <a:pt x="3901440" y="0"/>
                  </a:lnTo>
                  <a:lnTo>
                    <a:pt x="4069080" y="137160"/>
                  </a:lnTo>
                  <a:lnTo>
                    <a:pt x="0" y="129540"/>
                  </a:lnTo>
                  <a:lnTo>
                    <a:pt x="16764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5A6FC"/>
                </a:gs>
                <a:gs pos="100000">
                  <a:srgbClr val="02F8FF"/>
                </a:gs>
              </a:gsLst>
              <a:lin ang="5400000" scaled="1"/>
              <a:tileRect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E437F6D8-CE96-C075-8C45-E72C2B33804C}"/>
                </a:ext>
              </a:extLst>
            </p:cNvPr>
            <p:cNvCxnSpPr>
              <a:cxnSpLocks/>
            </p:cNvCxnSpPr>
            <p:nvPr/>
          </p:nvCxnSpPr>
          <p:spPr>
            <a:xfrm>
              <a:off x="3811378" y="3190268"/>
              <a:ext cx="3708400" cy="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713E07B1-646E-42DB-068B-31B3271852D0}"/>
                </a:ext>
              </a:extLst>
            </p:cNvPr>
            <p:cNvCxnSpPr>
              <a:cxnSpLocks/>
            </p:cNvCxnSpPr>
            <p:nvPr/>
          </p:nvCxnSpPr>
          <p:spPr>
            <a:xfrm>
              <a:off x="8533708" y="3314093"/>
              <a:ext cx="353681" cy="24765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9DFEAF3B-1EB7-2004-8CED-0084E935A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0079" y="3190268"/>
              <a:ext cx="353681" cy="24765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9031A87-B26C-54C3-8925-27E771BC6D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5722" y="2942618"/>
              <a:ext cx="353681" cy="24765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1F04106-220B-4DCB-B535-09187388438B}"/>
                </a:ext>
              </a:extLst>
            </p:cNvPr>
            <p:cNvCxnSpPr>
              <a:cxnSpLocks/>
            </p:cNvCxnSpPr>
            <p:nvPr/>
          </p:nvCxnSpPr>
          <p:spPr>
            <a:xfrm>
              <a:off x="7698998" y="3314093"/>
              <a:ext cx="832330" cy="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71B9877-471A-F9F3-2F10-2E49DE0A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522158" y="3190268"/>
              <a:ext cx="176840" cy="123825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BC556D6-9AE7-DBD2-1E18-FF88F1BEC053}"/>
                </a:ext>
              </a:extLst>
            </p:cNvPr>
            <p:cNvCxnSpPr>
              <a:cxnSpLocks/>
            </p:cNvCxnSpPr>
            <p:nvPr/>
          </p:nvCxnSpPr>
          <p:spPr>
            <a:xfrm>
              <a:off x="7059403" y="2942618"/>
              <a:ext cx="1084116" cy="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1B4A46B-70A4-F3B9-6D66-EBE307A565D6}"/>
                </a:ext>
              </a:extLst>
            </p:cNvPr>
            <p:cNvSpPr/>
            <p:nvPr/>
          </p:nvSpPr>
          <p:spPr>
            <a:xfrm>
              <a:off x="3415628" y="3399818"/>
              <a:ext cx="88900" cy="88900"/>
            </a:xfrm>
            <a:prstGeom prst="ellipse">
              <a:avLst/>
            </a:prstGeom>
            <a:gradFill flip="none" rotWithShape="1">
              <a:gsLst>
                <a:gs pos="31000">
                  <a:srgbClr val="25A6FC"/>
                </a:gs>
                <a:gs pos="100000">
                  <a:srgbClr val="02F8FF"/>
                </a:gs>
              </a:gsLst>
              <a:lin ang="18900000" scaled="1"/>
              <a:tileRect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1DC1DB2-011D-7D24-41CC-498EBACF2698}"/>
                </a:ext>
              </a:extLst>
            </p:cNvPr>
            <p:cNvSpPr/>
            <p:nvPr/>
          </p:nvSpPr>
          <p:spPr>
            <a:xfrm>
              <a:off x="8103258" y="2900470"/>
              <a:ext cx="88900" cy="88900"/>
            </a:xfrm>
            <a:prstGeom prst="ellipse">
              <a:avLst/>
            </a:prstGeom>
            <a:gradFill flip="none" rotWithShape="1">
              <a:gsLst>
                <a:gs pos="31000">
                  <a:srgbClr val="25A6FC"/>
                </a:gs>
                <a:gs pos="100000">
                  <a:srgbClr val="02F8FF"/>
                </a:gs>
              </a:gsLst>
              <a:lin ang="13500000" scaled="1"/>
              <a:tileRect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CA1619B-7846-C17B-F223-ADC7DDD79CD7}"/>
                </a:ext>
              </a:extLst>
            </p:cNvPr>
            <p:cNvSpPr/>
            <p:nvPr/>
          </p:nvSpPr>
          <p:spPr>
            <a:xfrm>
              <a:off x="8883422" y="3547457"/>
              <a:ext cx="88900" cy="88900"/>
            </a:xfrm>
            <a:prstGeom prst="ellipse">
              <a:avLst/>
            </a:prstGeom>
            <a:noFill/>
            <a:ln w="12700">
              <a:solidFill>
                <a:srgbClr val="02F8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51F5E2D3-F3E0-8590-1C62-1E4A0FE12B8E}"/>
                </a:ext>
              </a:extLst>
            </p:cNvPr>
            <p:cNvCxnSpPr>
              <a:cxnSpLocks/>
            </p:cNvCxnSpPr>
            <p:nvPr/>
          </p:nvCxnSpPr>
          <p:spPr>
            <a:xfrm>
              <a:off x="3312769" y="4113771"/>
              <a:ext cx="1094359" cy="0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1DE883D-F826-BFF1-5714-471D04CA2FA1}"/>
                </a:ext>
              </a:extLst>
            </p:cNvPr>
            <p:cNvCxnSpPr>
              <a:cxnSpLocks/>
            </p:cNvCxnSpPr>
            <p:nvPr/>
          </p:nvCxnSpPr>
          <p:spPr>
            <a:xfrm>
              <a:off x="4586348" y="4239183"/>
              <a:ext cx="832330" cy="0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789807B-167A-4270-2663-173DBDC6E06A}"/>
                </a:ext>
              </a:extLst>
            </p:cNvPr>
            <p:cNvCxnSpPr>
              <a:cxnSpLocks/>
            </p:cNvCxnSpPr>
            <p:nvPr/>
          </p:nvCxnSpPr>
          <p:spPr>
            <a:xfrm>
              <a:off x="4409508" y="4115358"/>
              <a:ext cx="176840" cy="123825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4264440-987F-6DEF-8F75-41CBA6978C14}"/>
                </a:ext>
              </a:extLst>
            </p:cNvPr>
            <p:cNvSpPr/>
            <p:nvPr/>
          </p:nvSpPr>
          <p:spPr>
            <a:xfrm>
              <a:off x="3219679" y="4069321"/>
              <a:ext cx="88900" cy="88900"/>
            </a:xfrm>
            <a:prstGeom prst="ellipse">
              <a:avLst/>
            </a:prstGeom>
            <a:noFill/>
            <a:ln>
              <a:solidFill>
                <a:srgbClr val="25A6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C63C940-DECA-258F-2309-F00C4CAFFC0B}"/>
                </a:ext>
              </a:extLst>
            </p:cNvPr>
            <p:cNvSpPr/>
            <p:nvPr/>
          </p:nvSpPr>
          <p:spPr>
            <a:xfrm>
              <a:off x="5419694" y="4194733"/>
              <a:ext cx="88900" cy="88900"/>
            </a:xfrm>
            <a:prstGeom prst="ellipse">
              <a:avLst/>
            </a:prstGeom>
            <a:noFill/>
            <a:ln>
              <a:solidFill>
                <a:srgbClr val="02F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8272050-55AE-447F-4B96-5E8E4EBC23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2863" y="4189766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A5DBE40-D567-83AF-FC40-6332B0C626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5755" y="4189766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9297A86-417C-9AD1-2E2B-2AE0F4A867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609" y="4189766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6C91AB0-645A-6319-0014-048481C8ADEF}"/>
                </a:ext>
              </a:extLst>
            </p:cNvPr>
            <p:cNvSpPr txBox="1"/>
            <p:nvPr/>
          </p:nvSpPr>
          <p:spPr>
            <a:xfrm>
              <a:off x="3681203" y="3361079"/>
              <a:ext cx="4761223" cy="3125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IN" altLang="zh-CN" sz="4000" dirty="0">
                  <a:gradFill flip="none" rotWithShape="1">
                    <a:gsLst>
                      <a:gs pos="2000">
                        <a:srgbClr val="02F8FF"/>
                      </a:gs>
                      <a:gs pos="100000">
                        <a:schemeClr val="bg1"/>
                      </a:gs>
                    </a:gsLst>
                    <a:lin ang="5400000" scaled="1"/>
                    <a:tileRect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Generate Wallet</a:t>
              </a:r>
              <a:endParaRPr lang="zh-CN" altLang="en-US" sz="4000" dirty="0">
                <a:gradFill flip="none" rotWithShape="1">
                  <a:gsLst>
                    <a:gs pos="2000">
                      <a:srgbClr val="02F8FF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1ECA77EE-0A9D-58F8-4941-EFC832BECFCE}"/>
                </a:ext>
              </a:extLst>
            </p:cNvPr>
            <p:cNvSpPr/>
            <p:nvPr/>
          </p:nvSpPr>
          <p:spPr>
            <a:xfrm>
              <a:off x="3486150" y="3188776"/>
              <a:ext cx="5405438" cy="366712"/>
            </a:xfrm>
            <a:custGeom>
              <a:avLst/>
              <a:gdLst>
                <a:gd name="connsiteX0" fmla="*/ 0 w 5405438"/>
                <a:gd name="connsiteY0" fmla="*/ 233362 h 366712"/>
                <a:gd name="connsiteX1" fmla="*/ 328613 w 5405438"/>
                <a:gd name="connsiteY1" fmla="*/ 0 h 366712"/>
                <a:gd name="connsiteX2" fmla="*/ 4043363 w 5405438"/>
                <a:gd name="connsiteY2" fmla="*/ 0 h 366712"/>
                <a:gd name="connsiteX3" fmla="*/ 4214813 w 5405438"/>
                <a:gd name="connsiteY3" fmla="*/ 123825 h 366712"/>
                <a:gd name="connsiteX4" fmla="*/ 5048250 w 5405438"/>
                <a:gd name="connsiteY4" fmla="*/ 123825 h 366712"/>
                <a:gd name="connsiteX5" fmla="*/ 5405438 w 5405438"/>
                <a:gd name="connsiteY5" fmla="*/ 366712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438" h="366712">
                  <a:moveTo>
                    <a:pt x="0" y="233362"/>
                  </a:moveTo>
                  <a:lnTo>
                    <a:pt x="328613" y="0"/>
                  </a:lnTo>
                  <a:lnTo>
                    <a:pt x="4043363" y="0"/>
                  </a:lnTo>
                  <a:lnTo>
                    <a:pt x="4214813" y="123825"/>
                  </a:lnTo>
                  <a:lnTo>
                    <a:pt x="5048250" y="123825"/>
                  </a:lnTo>
                  <a:lnTo>
                    <a:pt x="5405438" y="366712"/>
                  </a:lnTo>
                </a:path>
              </a:pathLst>
            </a:cu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660116D5-DEF9-21D5-B6D9-1B4689A9C384}"/>
                </a:ext>
              </a:extLst>
            </p:cNvPr>
            <p:cNvSpPr/>
            <p:nvPr/>
          </p:nvSpPr>
          <p:spPr>
            <a:xfrm>
              <a:off x="6719888" y="2936363"/>
              <a:ext cx="1381125" cy="247650"/>
            </a:xfrm>
            <a:custGeom>
              <a:avLst/>
              <a:gdLst>
                <a:gd name="connsiteX0" fmla="*/ 0 w 1381125"/>
                <a:gd name="connsiteY0" fmla="*/ 247650 h 247650"/>
                <a:gd name="connsiteX1" fmla="*/ 342900 w 1381125"/>
                <a:gd name="connsiteY1" fmla="*/ 0 h 247650"/>
                <a:gd name="connsiteX2" fmla="*/ 1381125 w 1381125"/>
                <a:gd name="connsiteY2" fmla="*/ 4763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1125" h="247650">
                  <a:moveTo>
                    <a:pt x="0" y="247650"/>
                  </a:moveTo>
                  <a:lnTo>
                    <a:pt x="342900" y="0"/>
                  </a:lnTo>
                  <a:lnTo>
                    <a:pt x="1381125" y="4763"/>
                  </a:lnTo>
                </a:path>
              </a:pathLst>
            </a:cu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5299900-4EA1-E440-95E8-D1B94E2C1CC0}"/>
                </a:ext>
              </a:extLst>
            </p:cNvPr>
            <p:cNvSpPr/>
            <p:nvPr/>
          </p:nvSpPr>
          <p:spPr bwMode="auto">
            <a:xfrm>
              <a:off x="6158434" y="4114838"/>
              <a:ext cx="2733154" cy="21544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800" dirty="0">
                <a:solidFill>
                  <a:srgbClr val="25A6F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58E7B966-C196-41DD-8B85-CCC745B5D8B3}"/>
              </a:ext>
            </a:extLst>
          </p:cNvPr>
          <p:cNvGrpSpPr/>
          <p:nvPr/>
        </p:nvGrpSpPr>
        <p:grpSpPr>
          <a:xfrm>
            <a:off x="-407370" y="-297808"/>
            <a:ext cx="3505022" cy="4198535"/>
            <a:chOff x="-407370" y="-297808"/>
            <a:chExt cx="3505022" cy="4198535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A03F1FBA-F18B-F680-12AA-17F8EFC96A30}"/>
                </a:ext>
              </a:extLst>
            </p:cNvPr>
            <p:cNvGrpSpPr/>
            <p:nvPr/>
          </p:nvGrpSpPr>
          <p:grpSpPr>
            <a:xfrm>
              <a:off x="-407370" y="-297808"/>
              <a:ext cx="3505022" cy="4198535"/>
              <a:chOff x="-655020" y="-297807"/>
              <a:chExt cx="4963264" cy="3770262"/>
            </a:xfrm>
          </p:grpSpPr>
          <p:cxnSp>
            <p:nvCxnSpPr>
              <p:cNvPr id="35" name="连接符: 肘形 34">
                <a:extLst>
                  <a:ext uri="{FF2B5EF4-FFF2-40B4-BE49-F238E27FC236}">
                    <a16:creationId xmlns:a16="http://schemas.microsoft.com/office/drawing/2014/main" id="{78744781-161F-D937-EDEE-0A4776E6B6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38422" y="1471759"/>
                <a:ext cx="2748390" cy="1271149"/>
              </a:xfrm>
              <a:prstGeom prst="bentConnector3">
                <a:avLst>
                  <a:gd name="adj1" fmla="val 70101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>
                <a:extLst>
                  <a:ext uri="{FF2B5EF4-FFF2-40B4-BE49-F238E27FC236}">
                    <a16:creationId xmlns:a16="http://schemas.microsoft.com/office/drawing/2014/main" id="{7A25EB49-0080-1C64-372F-D9DFB56455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55020" y="463269"/>
                <a:ext cx="4963264" cy="1256128"/>
              </a:xfrm>
              <a:prstGeom prst="bentConnector3">
                <a:avLst>
                  <a:gd name="adj1" fmla="val 34647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连接符: 肘形 36">
                <a:extLst>
                  <a:ext uri="{FF2B5EF4-FFF2-40B4-BE49-F238E27FC236}">
                    <a16:creationId xmlns:a16="http://schemas.microsoft.com/office/drawing/2014/main" id="{3828E9AC-3042-C7EC-7AD3-00918F92EF1C}"/>
                  </a:ext>
                </a:extLst>
              </p:cNvPr>
              <p:cNvCxnSpPr/>
              <p:nvPr/>
            </p:nvCxnSpPr>
            <p:spPr>
              <a:xfrm rot="16200000" flipH="1">
                <a:off x="-983149" y="1216590"/>
                <a:ext cx="3770262" cy="741467"/>
              </a:xfrm>
              <a:prstGeom prst="bentConnector3">
                <a:avLst>
                  <a:gd name="adj1" fmla="val 100022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>
                <a:extLst>
                  <a:ext uri="{FF2B5EF4-FFF2-40B4-BE49-F238E27FC236}">
                    <a16:creationId xmlns:a16="http://schemas.microsoft.com/office/drawing/2014/main" id="{EC29285B-3807-5DBC-4E13-FC2E41CAC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38150" y="876300"/>
                <a:ext cx="3702279" cy="1869777"/>
              </a:xfrm>
              <a:prstGeom prst="bentConnector4">
                <a:avLst>
                  <a:gd name="adj1" fmla="val 49400"/>
                  <a:gd name="adj2" fmla="val 112226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7A5EE798-E5CF-8947-4F24-3F9FDFD54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7460" y="273671"/>
              <a:ext cx="586368" cy="586368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5D57E83A-D0A2-6684-B586-BFA999A02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567" y="2316069"/>
              <a:ext cx="586368" cy="586368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96462A2C-2D0C-33E0-1EEA-74D69690E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2532" y="3054044"/>
              <a:ext cx="586368" cy="586368"/>
            </a:xfrm>
            <a:prstGeom prst="rect">
              <a:avLst/>
            </a:prstGeom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C3A039C-8783-9DEC-DD45-96F2473E3E9E}"/>
              </a:ext>
            </a:extLst>
          </p:cNvPr>
          <p:cNvGrpSpPr/>
          <p:nvPr/>
        </p:nvGrpSpPr>
        <p:grpSpPr>
          <a:xfrm>
            <a:off x="8668696" y="3188667"/>
            <a:ext cx="3884502" cy="3695957"/>
            <a:chOff x="8668696" y="3188667"/>
            <a:chExt cx="3884502" cy="369595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0237A03-BF37-FABE-3B22-56630A2B8BA7}"/>
                </a:ext>
              </a:extLst>
            </p:cNvPr>
            <p:cNvGrpSpPr/>
            <p:nvPr/>
          </p:nvGrpSpPr>
          <p:grpSpPr>
            <a:xfrm rot="10800000">
              <a:off x="8668696" y="3188667"/>
              <a:ext cx="3884502" cy="3695957"/>
              <a:chOff x="-655020" y="-297807"/>
              <a:chExt cx="4963264" cy="3770262"/>
            </a:xfrm>
          </p:grpSpPr>
          <p:cxnSp>
            <p:nvCxnSpPr>
              <p:cNvPr id="40" name="连接符: 肘形 39">
                <a:extLst>
                  <a:ext uri="{FF2B5EF4-FFF2-40B4-BE49-F238E27FC236}">
                    <a16:creationId xmlns:a16="http://schemas.microsoft.com/office/drawing/2014/main" id="{E2612374-52D0-2EE2-0405-9694244D20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38422" y="1471759"/>
                <a:ext cx="2748390" cy="1271149"/>
              </a:xfrm>
              <a:prstGeom prst="bentConnector3">
                <a:avLst>
                  <a:gd name="adj1" fmla="val 70101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连接符: 肘形 40">
                <a:extLst>
                  <a:ext uri="{FF2B5EF4-FFF2-40B4-BE49-F238E27FC236}">
                    <a16:creationId xmlns:a16="http://schemas.microsoft.com/office/drawing/2014/main" id="{B0A0E522-4E52-5499-8CA5-1361538E07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55020" y="463269"/>
                <a:ext cx="4963264" cy="1256128"/>
              </a:xfrm>
              <a:prstGeom prst="bentConnector3">
                <a:avLst>
                  <a:gd name="adj1" fmla="val 34647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连接符: 肘形 41">
                <a:extLst>
                  <a:ext uri="{FF2B5EF4-FFF2-40B4-BE49-F238E27FC236}">
                    <a16:creationId xmlns:a16="http://schemas.microsoft.com/office/drawing/2014/main" id="{F59C1537-5CCB-8B55-9D91-C699C92FEEBC}"/>
                  </a:ext>
                </a:extLst>
              </p:cNvPr>
              <p:cNvCxnSpPr/>
              <p:nvPr/>
            </p:nvCxnSpPr>
            <p:spPr>
              <a:xfrm rot="16200000" flipH="1">
                <a:off x="-983149" y="1216590"/>
                <a:ext cx="3770262" cy="741467"/>
              </a:xfrm>
              <a:prstGeom prst="bentConnector3">
                <a:avLst>
                  <a:gd name="adj1" fmla="val 100022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连接符: 肘形 42">
                <a:extLst>
                  <a:ext uri="{FF2B5EF4-FFF2-40B4-BE49-F238E27FC236}">
                    <a16:creationId xmlns:a16="http://schemas.microsoft.com/office/drawing/2014/main" id="{BFC4ED6C-B69A-E695-A3DA-FCCA6DDB28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38150" y="876300"/>
                <a:ext cx="3702279" cy="1869777"/>
              </a:xfrm>
              <a:prstGeom prst="bentConnector4">
                <a:avLst>
                  <a:gd name="adj1" fmla="val 49400"/>
                  <a:gd name="adj2" fmla="val 112226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792F7EE1-72A5-7075-24F0-5BDF9E1E9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1581" y="3601214"/>
              <a:ext cx="586368" cy="586368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368500C3-EBCB-5A10-B29C-27DD58730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1331" y="4817193"/>
              <a:ext cx="586368" cy="586368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8E5933F3-468F-1E08-C6C7-8E9BC584C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3517" y="5849214"/>
              <a:ext cx="586368" cy="586368"/>
            </a:xfrm>
            <a:prstGeom prst="rect">
              <a:avLst/>
            </a:prstGeom>
          </p:spPr>
        </p:pic>
      </p:grpSp>
      <p:sp>
        <p:nvSpPr>
          <p:cNvPr id="53" name="文本框 27">
            <a:extLst>
              <a:ext uri="{FF2B5EF4-FFF2-40B4-BE49-F238E27FC236}">
                <a16:creationId xmlns:a16="http://schemas.microsoft.com/office/drawing/2014/main" id="{303C061A-B43F-6FA8-5FAD-24FD02E17240}"/>
              </a:ext>
            </a:extLst>
          </p:cNvPr>
          <p:cNvSpPr txBox="1"/>
          <p:nvPr/>
        </p:nvSpPr>
        <p:spPr>
          <a:xfrm>
            <a:off x="3643271" y="2216792"/>
            <a:ext cx="503208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b="1" dirty="0">
                <a:solidFill>
                  <a:srgbClr val="02F8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 03</a:t>
            </a:r>
            <a:endParaRPr lang="zh-CN" altLang="en-US" sz="5400" b="1" dirty="0">
              <a:solidFill>
                <a:srgbClr val="02F8FF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8449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8CD9E-EE4C-8DAB-EEB2-8E078090E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E1970E2F-BD70-A421-A1E0-6E6C930A9503}"/>
              </a:ext>
            </a:extLst>
          </p:cNvPr>
          <p:cNvGrpSpPr/>
          <p:nvPr/>
        </p:nvGrpSpPr>
        <p:grpSpPr>
          <a:xfrm>
            <a:off x="3122897" y="2485521"/>
            <a:ext cx="5752643" cy="3238078"/>
            <a:chOff x="3219679" y="2900470"/>
            <a:chExt cx="5752643" cy="1429812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36E98A34-488F-87FC-F1AE-7473706D083A}"/>
                </a:ext>
              </a:extLst>
            </p:cNvPr>
            <p:cNvSpPr/>
            <p:nvPr/>
          </p:nvSpPr>
          <p:spPr>
            <a:xfrm flipV="1">
              <a:off x="3923448" y="3188006"/>
              <a:ext cx="3417304" cy="115190"/>
            </a:xfrm>
            <a:custGeom>
              <a:avLst/>
              <a:gdLst>
                <a:gd name="connsiteX0" fmla="*/ 0 w 4221480"/>
                <a:gd name="connsiteY0" fmla="*/ 236220 h 236220"/>
                <a:gd name="connsiteX1" fmla="*/ 320040 w 4221480"/>
                <a:gd name="connsiteY1" fmla="*/ 0 h 236220"/>
                <a:gd name="connsiteX2" fmla="*/ 4053840 w 4221480"/>
                <a:gd name="connsiteY2" fmla="*/ 0 h 236220"/>
                <a:gd name="connsiteX3" fmla="*/ 4221480 w 4221480"/>
                <a:gd name="connsiteY3" fmla="*/ 137160 h 236220"/>
                <a:gd name="connsiteX4" fmla="*/ 152400 w 4221480"/>
                <a:gd name="connsiteY4" fmla="*/ 129540 h 236220"/>
                <a:gd name="connsiteX0" fmla="*/ 167640 w 4069080"/>
                <a:gd name="connsiteY0" fmla="*/ 0 h 137160"/>
                <a:gd name="connsiteX1" fmla="*/ 3901440 w 4069080"/>
                <a:gd name="connsiteY1" fmla="*/ 0 h 137160"/>
                <a:gd name="connsiteX2" fmla="*/ 4069080 w 4069080"/>
                <a:gd name="connsiteY2" fmla="*/ 137160 h 137160"/>
                <a:gd name="connsiteX3" fmla="*/ 0 w 4069080"/>
                <a:gd name="connsiteY3" fmla="*/ 129540 h 137160"/>
                <a:gd name="connsiteX0" fmla="*/ 167640 w 4069080"/>
                <a:gd name="connsiteY0" fmla="*/ 0 h 137160"/>
                <a:gd name="connsiteX1" fmla="*/ 3901440 w 4069080"/>
                <a:gd name="connsiteY1" fmla="*/ 0 h 137160"/>
                <a:gd name="connsiteX2" fmla="*/ 4069080 w 4069080"/>
                <a:gd name="connsiteY2" fmla="*/ 137160 h 137160"/>
                <a:gd name="connsiteX3" fmla="*/ 0 w 4069080"/>
                <a:gd name="connsiteY3" fmla="*/ 129540 h 137160"/>
                <a:gd name="connsiteX4" fmla="*/ 167640 w 4069080"/>
                <a:gd name="connsiteY4" fmla="*/ 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9080" h="137160">
                  <a:moveTo>
                    <a:pt x="167640" y="0"/>
                  </a:moveTo>
                  <a:lnTo>
                    <a:pt x="3901440" y="0"/>
                  </a:lnTo>
                  <a:lnTo>
                    <a:pt x="4069080" y="137160"/>
                  </a:lnTo>
                  <a:lnTo>
                    <a:pt x="0" y="129540"/>
                  </a:lnTo>
                  <a:lnTo>
                    <a:pt x="16764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5A6FC"/>
                </a:gs>
                <a:gs pos="100000">
                  <a:srgbClr val="02F8FF"/>
                </a:gs>
              </a:gsLst>
              <a:lin ang="5400000" scaled="1"/>
              <a:tileRect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0AA9C038-3DC1-1BFD-074D-C2C607333C1A}"/>
                </a:ext>
              </a:extLst>
            </p:cNvPr>
            <p:cNvCxnSpPr>
              <a:cxnSpLocks/>
            </p:cNvCxnSpPr>
            <p:nvPr/>
          </p:nvCxnSpPr>
          <p:spPr>
            <a:xfrm>
              <a:off x="3811378" y="3190268"/>
              <a:ext cx="3708400" cy="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250541CE-8118-91A1-4084-98E3C25F95DC}"/>
                </a:ext>
              </a:extLst>
            </p:cNvPr>
            <p:cNvCxnSpPr>
              <a:cxnSpLocks/>
            </p:cNvCxnSpPr>
            <p:nvPr/>
          </p:nvCxnSpPr>
          <p:spPr>
            <a:xfrm>
              <a:off x="8533708" y="3314093"/>
              <a:ext cx="353681" cy="24765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8B838B84-1717-6275-77C2-35DBA398E2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0079" y="3190268"/>
              <a:ext cx="353681" cy="24765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A5EEBB0-BB1D-D181-79E0-77B556BE7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5722" y="2942618"/>
              <a:ext cx="353681" cy="24765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D67598B-6AD0-2770-8F82-FE7E3E5290B5}"/>
                </a:ext>
              </a:extLst>
            </p:cNvPr>
            <p:cNvCxnSpPr>
              <a:cxnSpLocks/>
            </p:cNvCxnSpPr>
            <p:nvPr/>
          </p:nvCxnSpPr>
          <p:spPr>
            <a:xfrm>
              <a:off x="7698998" y="3314093"/>
              <a:ext cx="832330" cy="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9D6A2C8-48A5-A84E-04D3-63F5DC71DD7D}"/>
                </a:ext>
              </a:extLst>
            </p:cNvPr>
            <p:cNvCxnSpPr>
              <a:cxnSpLocks/>
            </p:cNvCxnSpPr>
            <p:nvPr/>
          </p:nvCxnSpPr>
          <p:spPr>
            <a:xfrm>
              <a:off x="7522158" y="3190268"/>
              <a:ext cx="176840" cy="123825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3318723-96EA-6FC4-C1B9-5D5F5CDFD74B}"/>
                </a:ext>
              </a:extLst>
            </p:cNvPr>
            <p:cNvCxnSpPr>
              <a:cxnSpLocks/>
            </p:cNvCxnSpPr>
            <p:nvPr/>
          </p:nvCxnSpPr>
          <p:spPr>
            <a:xfrm>
              <a:off x="7059403" y="2942618"/>
              <a:ext cx="1084116" cy="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019D1D4-F0AD-1B63-5101-E332E02D1CB1}"/>
                </a:ext>
              </a:extLst>
            </p:cNvPr>
            <p:cNvSpPr/>
            <p:nvPr/>
          </p:nvSpPr>
          <p:spPr>
            <a:xfrm>
              <a:off x="3415628" y="3399818"/>
              <a:ext cx="88900" cy="88900"/>
            </a:xfrm>
            <a:prstGeom prst="ellipse">
              <a:avLst/>
            </a:prstGeom>
            <a:gradFill flip="none" rotWithShape="1">
              <a:gsLst>
                <a:gs pos="31000">
                  <a:srgbClr val="25A6FC"/>
                </a:gs>
                <a:gs pos="100000">
                  <a:srgbClr val="02F8FF"/>
                </a:gs>
              </a:gsLst>
              <a:lin ang="18900000" scaled="1"/>
              <a:tileRect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2CA05B6-2686-8D84-29F2-C33141B8CBFD}"/>
                </a:ext>
              </a:extLst>
            </p:cNvPr>
            <p:cNvSpPr/>
            <p:nvPr/>
          </p:nvSpPr>
          <p:spPr>
            <a:xfrm>
              <a:off x="8103258" y="2900470"/>
              <a:ext cx="88900" cy="88900"/>
            </a:xfrm>
            <a:prstGeom prst="ellipse">
              <a:avLst/>
            </a:prstGeom>
            <a:gradFill flip="none" rotWithShape="1">
              <a:gsLst>
                <a:gs pos="31000">
                  <a:srgbClr val="25A6FC"/>
                </a:gs>
                <a:gs pos="100000">
                  <a:srgbClr val="02F8FF"/>
                </a:gs>
              </a:gsLst>
              <a:lin ang="13500000" scaled="1"/>
              <a:tileRect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01225BC-C552-0A52-C255-CAC37F7FEA06}"/>
                </a:ext>
              </a:extLst>
            </p:cNvPr>
            <p:cNvSpPr/>
            <p:nvPr/>
          </p:nvSpPr>
          <p:spPr>
            <a:xfrm>
              <a:off x="8883422" y="3547457"/>
              <a:ext cx="88900" cy="88900"/>
            </a:xfrm>
            <a:prstGeom prst="ellipse">
              <a:avLst/>
            </a:prstGeom>
            <a:noFill/>
            <a:ln w="12700">
              <a:solidFill>
                <a:srgbClr val="02F8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794B93A-486D-417C-91BE-90EE556C89BD}"/>
                </a:ext>
              </a:extLst>
            </p:cNvPr>
            <p:cNvCxnSpPr>
              <a:cxnSpLocks/>
            </p:cNvCxnSpPr>
            <p:nvPr/>
          </p:nvCxnSpPr>
          <p:spPr>
            <a:xfrm>
              <a:off x="3312769" y="4113771"/>
              <a:ext cx="1094359" cy="0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A4FCB18-7BFE-5358-77C7-FE0C3E5C5D2D}"/>
                </a:ext>
              </a:extLst>
            </p:cNvPr>
            <p:cNvCxnSpPr>
              <a:cxnSpLocks/>
            </p:cNvCxnSpPr>
            <p:nvPr/>
          </p:nvCxnSpPr>
          <p:spPr>
            <a:xfrm>
              <a:off x="4586348" y="4239183"/>
              <a:ext cx="832330" cy="0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627EBE3-07BC-38B6-FF24-22975866C341}"/>
                </a:ext>
              </a:extLst>
            </p:cNvPr>
            <p:cNvCxnSpPr>
              <a:cxnSpLocks/>
            </p:cNvCxnSpPr>
            <p:nvPr/>
          </p:nvCxnSpPr>
          <p:spPr>
            <a:xfrm>
              <a:off x="4409508" y="4115358"/>
              <a:ext cx="176840" cy="123825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8690C3E-AC19-D72A-14B3-93131DB0B109}"/>
                </a:ext>
              </a:extLst>
            </p:cNvPr>
            <p:cNvSpPr/>
            <p:nvPr/>
          </p:nvSpPr>
          <p:spPr>
            <a:xfrm>
              <a:off x="3219679" y="4069321"/>
              <a:ext cx="88900" cy="88900"/>
            </a:xfrm>
            <a:prstGeom prst="ellipse">
              <a:avLst/>
            </a:prstGeom>
            <a:noFill/>
            <a:ln>
              <a:solidFill>
                <a:srgbClr val="25A6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8020A78-B416-50A8-2AC1-03C6919D5299}"/>
                </a:ext>
              </a:extLst>
            </p:cNvPr>
            <p:cNvSpPr/>
            <p:nvPr/>
          </p:nvSpPr>
          <p:spPr>
            <a:xfrm>
              <a:off x="5419694" y="4194733"/>
              <a:ext cx="88900" cy="88900"/>
            </a:xfrm>
            <a:prstGeom prst="ellipse">
              <a:avLst/>
            </a:prstGeom>
            <a:noFill/>
            <a:ln>
              <a:solidFill>
                <a:srgbClr val="02F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D614DE3-8403-EF64-2A2B-97E182609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2863" y="4189766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B70A07C1-DC6A-0C38-D7C2-9B3B98A12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5755" y="4189766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4574115-7F9D-8F29-65B5-2F18AD1F7E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609" y="4189766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21142EA-8943-BC95-6B59-5F0DE02605F7}"/>
                </a:ext>
              </a:extLst>
            </p:cNvPr>
            <p:cNvSpPr txBox="1"/>
            <p:nvPr/>
          </p:nvSpPr>
          <p:spPr>
            <a:xfrm>
              <a:off x="3681203" y="3361079"/>
              <a:ext cx="4761223" cy="3125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IN" altLang="zh-CN" sz="4000" dirty="0">
                  <a:gradFill flip="none" rotWithShape="1">
                    <a:gsLst>
                      <a:gs pos="2000">
                        <a:srgbClr val="02F8FF"/>
                      </a:gs>
                      <a:gs pos="100000">
                        <a:schemeClr val="bg1"/>
                      </a:gs>
                    </a:gsLst>
                    <a:lin ang="5400000" scaled="1"/>
                    <a:tileRect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Import Wallet</a:t>
              </a:r>
              <a:endParaRPr lang="zh-CN" altLang="en-US" sz="4000" dirty="0">
                <a:gradFill flip="none" rotWithShape="1">
                  <a:gsLst>
                    <a:gs pos="2000">
                      <a:srgbClr val="02F8FF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502CAD38-FA97-F51E-8161-0052EC5A8B13}"/>
                </a:ext>
              </a:extLst>
            </p:cNvPr>
            <p:cNvSpPr/>
            <p:nvPr/>
          </p:nvSpPr>
          <p:spPr>
            <a:xfrm>
              <a:off x="3486150" y="3188776"/>
              <a:ext cx="5405438" cy="366712"/>
            </a:xfrm>
            <a:custGeom>
              <a:avLst/>
              <a:gdLst>
                <a:gd name="connsiteX0" fmla="*/ 0 w 5405438"/>
                <a:gd name="connsiteY0" fmla="*/ 233362 h 366712"/>
                <a:gd name="connsiteX1" fmla="*/ 328613 w 5405438"/>
                <a:gd name="connsiteY1" fmla="*/ 0 h 366712"/>
                <a:gd name="connsiteX2" fmla="*/ 4043363 w 5405438"/>
                <a:gd name="connsiteY2" fmla="*/ 0 h 366712"/>
                <a:gd name="connsiteX3" fmla="*/ 4214813 w 5405438"/>
                <a:gd name="connsiteY3" fmla="*/ 123825 h 366712"/>
                <a:gd name="connsiteX4" fmla="*/ 5048250 w 5405438"/>
                <a:gd name="connsiteY4" fmla="*/ 123825 h 366712"/>
                <a:gd name="connsiteX5" fmla="*/ 5405438 w 5405438"/>
                <a:gd name="connsiteY5" fmla="*/ 366712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438" h="366712">
                  <a:moveTo>
                    <a:pt x="0" y="233362"/>
                  </a:moveTo>
                  <a:lnTo>
                    <a:pt x="328613" y="0"/>
                  </a:lnTo>
                  <a:lnTo>
                    <a:pt x="4043363" y="0"/>
                  </a:lnTo>
                  <a:lnTo>
                    <a:pt x="4214813" y="123825"/>
                  </a:lnTo>
                  <a:lnTo>
                    <a:pt x="5048250" y="123825"/>
                  </a:lnTo>
                  <a:lnTo>
                    <a:pt x="5405438" y="366712"/>
                  </a:lnTo>
                </a:path>
              </a:pathLst>
            </a:cu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9B4D07E-76ED-EE79-E484-E284417DB0F0}"/>
                </a:ext>
              </a:extLst>
            </p:cNvPr>
            <p:cNvSpPr/>
            <p:nvPr/>
          </p:nvSpPr>
          <p:spPr>
            <a:xfrm>
              <a:off x="6719888" y="2936363"/>
              <a:ext cx="1381125" cy="247650"/>
            </a:xfrm>
            <a:custGeom>
              <a:avLst/>
              <a:gdLst>
                <a:gd name="connsiteX0" fmla="*/ 0 w 1381125"/>
                <a:gd name="connsiteY0" fmla="*/ 247650 h 247650"/>
                <a:gd name="connsiteX1" fmla="*/ 342900 w 1381125"/>
                <a:gd name="connsiteY1" fmla="*/ 0 h 247650"/>
                <a:gd name="connsiteX2" fmla="*/ 1381125 w 1381125"/>
                <a:gd name="connsiteY2" fmla="*/ 4763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1125" h="247650">
                  <a:moveTo>
                    <a:pt x="0" y="247650"/>
                  </a:moveTo>
                  <a:lnTo>
                    <a:pt x="342900" y="0"/>
                  </a:lnTo>
                  <a:lnTo>
                    <a:pt x="1381125" y="4763"/>
                  </a:lnTo>
                </a:path>
              </a:pathLst>
            </a:cu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E9A74E5-805B-83C6-E056-7D81FB841EB5}"/>
                </a:ext>
              </a:extLst>
            </p:cNvPr>
            <p:cNvSpPr/>
            <p:nvPr/>
          </p:nvSpPr>
          <p:spPr bwMode="auto">
            <a:xfrm>
              <a:off x="6158434" y="4114838"/>
              <a:ext cx="2733154" cy="21544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800" dirty="0">
                <a:solidFill>
                  <a:srgbClr val="25A6F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7FB3401-353D-4218-156C-21407E42DE85}"/>
              </a:ext>
            </a:extLst>
          </p:cNvPr>
          <p:cNvGrpSpPr/>
          <p:nvPr/>
        </p:nvGrpSpPr>
        <p:grpSpPr>
          <a:xfrm>
            <a:off x="-407370" y="-297808"/>
            <a:ext cx="3505022" cy="4198535"/>
            <a:chOff x="-407370" y="-297808"/>
            <a:chExt cx="3505022" cy="4198535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89C63F06-F09C-E69F-5DC4-1C3C680E90C9}"/>
                </a:ext>
              </a:extLst>
            </p:cNvPr>
            <p:cNvGrpSpPr/>
            <p:nvPr/>
          </p:nvGrpSpPr>
          <p:grpSpPr>
            <a:xfrm>
              <a:off x="-407370" y="-297808"/>
              <a:ext cx="3505022" cy="4198535"/>
              <a:chOff x="-655020" y="-297807"/>
              <a:chExt cx="4963264" cy="3770262"/>
            </a:xfrm>
          </p:grpSpPr>
          <p:cxnSp>
            <p:nvCxnSpPr>
              <p:cNvPr id="35" name="连接符: 肘形 34">
                <a:extLst>
                  <a:ext uri="{FF2B5EF4-FFF2-40B4-BE49-F238E27FC236}">
                    <a16:creationId xmlns:a16="http://schemas.microsoft.com/office/drawing/2014/main" id="{35196534-97BC-D052-7862-9DF1F96BD9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38422" y="1471759"/>
                <a:ext cx="2748390" cy="1271149"/>
              </a:xfrm>
              <a:prstGeom prst="bentConnector3">
                <a:avLst>
                  <a:gd name="adj1" fmla="val 70101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>
                <a:extLst>
                  <a:ext uri="{FF2B5EF4-FFF2-40B4-BE49-F238E27FC236}">
                    <a16:creationId xmlns:a16="http://schemas.microsoft.com/office/drawing/2014/main" id="{10E26B21-DDA2-52DA-2F0F-331A0EA0DF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55020" y="463269"/>
                <a:ext cx="4963264" cy="1256128"/>
              </a:xfrm>
              <a:prstGeom prst="bentConnector3">
                <a:avLst>
                  <a:gd name="adj1" fmla="val 34647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连接符: 肘形 36">
                <a:extLst>
                  <a:ext uri="{FF2B5EF4-FFF2-40B4-BE49-F238E27FC236}">
                    <a16:creationId xmlns:a16="http://schemas.microsoft.com/office/drawing/2014/main" id="{A974F570-424A-4741-7503-532A36A89A0C}"/>
                  </a:ext>
                </a:extLst>
              </p:cNvPr>
              <p:cNvCxnSpPr/>
              <p:nvPr/>
            </p:nvCxnSpPr>
            <p:spPr>
              <a:xfrm rot="16200000" flipH="1">
                <a:off x="-983149" y="1216590"/>
                <a:ext cx="3770262" cy="741467"/>
              </a:xfrm>
              <a:prstGeom prst="bentConnector3">
                <a:avLst>
                  <a:gd name="adj1" fmla="val 100022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>
                <a:extLst>
                  <a:ext uri="{FF2B5EF4-FFF2-40B4-BE49-F238E27FC236}">
                    <a16:creationId xmlns:a16="http://schemas.microsoft.com/office/drawing/2014/main" id="{CFAC90E1-5731-2942-92E7-CEC979F1B2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38150" y="876300"/>
                <a:ext cx="3702279" cy="1869777"/>
              </a:xfrm>
              <a:prstGeom prst="bentConnector4">
                <a:avLst>
                  <a:gd name="adj1" fmla="val 49400"/>
                  <a:gd name="adj2" fmla="val 112226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1F2E002A-4760-7FBD-1178-A5F5ECAF9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7460" y="273671"/>
              <a:ext cx="586368" cy="586368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4E63A9F1-5E7A-4642-8E1F-0BF1ED3AE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567" y="2316069"/>
              <a:ext cx="586368" cy="586368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A70831C8-C82F-0264-C248-DAAE88995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2532" y="3054044"/>
              <a:ext cx="586368" cy="586368"/>
            </a:xfrm>
            <a:prstGeom prst="rect">
              <a:avLst/>
            </a:prstGeom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BAABB88-8072-1DDE-B7F0-EB3138F14702}"/>
              </a:ext>
            </a:extLst>
          </p:cNvPr>
          <p:cNvGrpSpPr/>
          <p:nvPr/>
        </p:nvGrpSpPr>
        <p:grpSpPr>
          <a:xfrm>
            <a:off x="8668696" y="3188667"/>
            <a:ext cx="3884502" cy="3695957"/>
            <a:chOff x="8668696" y="3188667"/>
            <a:chExt cx="3884502" cy="369595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B510612E-3596-1FBC-A131-520501A3EAFC}"/>
                </a:ext>
              </a:extLst>
            </p:cNvPr>
            <p:cNvGrpSpPr/>
            <p:nvPr/>
          </p:nvGrpSpPr>
          <p:grpSpPr>
            <a:xfrm rot="10800000">
              <a:off x="8668696" y="3188667"/>
              <a:ext cx="3884502" cy="3695957"/>
              <a:chOff x="-655020" y="-297807"/>
              <a:chExt cx="4963264" cy="3770262"/>
            </a:xfrm>
          </p:grpSpPr>
          <p:cxnSp>
            <p:nvCxnSpPr>
              <p:cNvPr id="40" name="连接符: 肘形 39">
                <a:extLst>
                  <a:ext uri="{FF2B5EF4-FFF2-40B4-BE49-F238E27FC236}">
                    <a16:creationId xmlns:a16="http://schemas.microsoft.com/office/drawing/2014/main" id="{8EB564FE-432A-0BEE-A41B-1EE187DEDE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38422" y="1471759"/>
                <a:ext cx="2748390" cy="1271149"/>
              </a:xfrm>
              <a:prstGeom prst="bentConnector3">
                <a:avLst>
                  <a:gd name="adj1" fmla="val 70101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连接符: 肘形 40">
                <a:extLst>
                  <a:ext uri="{FF2B5EF4-FFF2-40B4-BE49-F238E27FC236}">
                    <a16:creationId xmlns:a16="http://schemas.microsoft.com/office/drawing/2014/main" id="{6628C136-B638-07DE-DF0B-3951178AEA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55020" y="463269"/>
                <a:ext cx="4963264" cy="1256128"/>
              </a:xfrm>
              <a:prstGeom prst="bentConnector3">
                <a:avLst>
                  <a:gd name="adj1" fmla="val 34647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连接符: 肘形 41">
                <a:extLst>
                  <a:ext uri="{FF2B5EF4-FFF2-40B4-BE49-F238E27FC236}">
                    <a16:creationId xmlns:a16="http://schemas.microsoft.com/office/drawing/2014/main" id="{F8C77A35-5555-3FBD-E014-BE4E748EA2F5}"/>
                  </a:ext>
                </a:extLst>
              </p:cNvPr>
              <p:cNvCxnSpPr/>
              <p:nvPr/>
            </p:nvCxnSpPr>
            <p:spPr>
              <a:xfrm rot="16200000" flipH="1">
                <a:off x="-983149" y="1216590"/>
                <a:ext cx="3770262" cy="741467"/>
              </a:xfrm>
              <a:prstGeom prst="bentConnector3">
                <a:avLst>
                  <a:gd name="adj1" fmla="val 100022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连接符: 肘形 42">
                <a:extLst>
                  <a:ext uri="{FF2B5EF4-FFF2-40B4-BE49-F238E27FC236}">
                    <a16:creationId xmlns:a16="http://schemas.microsoft.com/office/drawing/2014/main" id="{3E765978-A5CC-7F4E-25E2-5FD5CBC675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38150" y="876300"/>
                <a:ext cx="3702279" cy="1869777"/>
              </a:xfrm>
              <a:prstGeom prst="bentConnector4">
                <a:avLst>
                  <a:gd name="adj1" fmla="val 49400"/>
                  <a:gd name="adj2" fmla="val 112226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D4DD4CAA-6C93-3E29-F4AA-561F445ED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1581" y="3601214"/>
              <a:ext cx="586368" cy="586368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0E612965-5ED3-719D-1F0A-3EC174983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1331" y="4817193"/>
              <a:ext cx="586368" cy="586368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7B2B636A-3142-D0D4-CF49-DBD2AAEF0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3517" y="5849214"/>
              <a:ext cx="586368" cy="586368"/>
            </a:xfrm>
            <a:prstGeom prst="rect">
              <a:avLst/>
            </a:prstGeom>
          </p:spPr>
        </p:pic>
      </p:grpSp>
      <p:sp>
        <p:nvSpPr>
          <p:cNvPr id="53" name="文本框 27">
            <a:extLst>
              <a:ext uri="{FF2B5EF4-FFF2-40B4-BE49-F238E27FC236}">
                <a16:creationId xmlns:a16="http://schemas.microsoft.com/office/drawing/2014/main" id="{0BB95177-D7B2-7B64-C941-D02233A04917}"/>
              </a:ext>
            </a:extLst>
          </p:cNvPr>
          <p:cNvSpPr txBox="1"/>
          <p:nvPr/>
        </p:nvSpPr>
        <p:spPr>
          <a:xfrm>
            <a:off x="3643271" y="2216792"/>
            <a:ext cx="503208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b="1" dirty="0">
                <a:solidFill>
                  <a:srgbClr val="02F8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 04</a:t>
            </a:r>
            <a:endParaRPr lang="zh-CN" altLang="en-US" sz="5400" b="1" dirty="0">
              <a:solidFill>
                <a:srgbClr val="02F8FF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73055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AF18-53B6-593D-81DA-92FBAD975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B6471BDA-726A-FB57-3B59-D3756F2B6675}"/>
              </a:ext>
            </a:extLst>
          </p:cNvPr>
          <p:cNvGrpSpPr/>
          <p:nvPr/>
        </p:nvGrpSpPr>
        <p:grpSpPr>
          <a:xfrm>
            <a:off x="3122897" y="2485521"/>
            <a:ext cx="5752643" cy="3238078"/>
            <a:chOff x="3219679" y="2900470"/>
            <a:chExt cx="5752643" cy="1429812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AB8AFF49-BFD5-8264-A7C0-B4158F33541B}"/>
                </a:ext>
              </a:extLst>
            </p:cNvPr>
            <p:cNvSpPr/>
            <p:nvPr/>
          </p:nvSpPr>
          <p:spPr>
            <a:xfrm flipV="1">
              <a:off x="3923448" y="3188006"/>
              <a:ext cx="3417304" cy="115190"/>
            </a:xfrm>
            <a:custGeom>
              <a:avLst/>
              <a:gdLst>
                <a:gd name="connsiteX0" fmla="*/ 0 w 4221480"/>
                <a:gd name="connsiteY0" fmla="*/ 236220 h 236220"/>
                <a:gd name="connsiteX1" fmla="*/ 320040 w 4221480"/>
                <a:gd name="connsiteY1" fmla="*/ 0 h 236220"/>
                <a:gd name="connsiteX2" fmla="*/ 4053840 w 4221480"/>
                <a:gd name="connsiteY2" fmla="*/ 0 h 236220"/>
                <a:gd name="connsiteX3" fmla="*/ 4221480 w 4221480"/>
                <a:gd name="connsiteY3" fmla="*/ 137160 h 236220"/>
                <a:gd name="connsiteX4" fmla="*/ 152400 w 4221480"/>
                <a:gd name="connsiteY4" fmla="*/ 129540 h 236220"/>
                <a:gd name="connsiteX0" fmla="*/ 167640 w 4069080"/>
                <a:gd name="connsiteY0" fmla="*/ 0 h 137160"/>
                <a:gd name="connsiteX1" fmla="*/ 3901440 w 4069080"/>
                <a:gd name="connsiteY1" fmla="*/ 0 h 137160"/>
                <a:gd name="connsiteX2" fmla="*/ 4069080 w 4069080"/>
                <a:gd name="connsiteY2" fmla="*/ 137160 h 137160"/>
                <a:gd name="connsiteX3" fmla="*/ 0 w 4069080"/>
                <a:gd name="connsiteY3" fmla="*/ 129540 h 137160"/>
                <a:gd name="connsiteX0" fmla="*/ 167640 w 4069080"/>
                <a:gd name="connsiteY0" fmla="*/ 0 h 137160"/>
                <a:gd name="connsiteX1" fmla="*/ 3901440 w 4069080"/>
                <a:gd name="connsiteY1" fmla="*/ 0 h 137160"/>
                <a:gd name="connsiteX2" fmla="*/ 4069080 w 4069080"/>
                <a:gd name="connsiteY2" fmla="*/ 137160 h 137160"/>
                <a:gd name="connsiteX3" fmla="*/ 0 w 4069080"/>
                <a:gd name="connsiteY3" fmla="*/ 129540 h 137160"/>
                <a:gd name="connsiteX4" fmla="*/ 167640 w 4069080"/>
                <a:gd name="connsiteY4" fmla="*/ 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9080" h="137160">
                  <a:moveTo>
                    <a:pt x="167640" y="0"/>
                  </a:moveTo>
                  <a:lnTo>
                    <a:pt x="3901440" y="0"/>
                  </a:lnTo>
                  <a:lnTo>
                    <a:pt x="4069080" y="137160"/>
                  </a:lnTo>
                  <a:lnTo>
                    <a:pt x="0" y="129540"/>
                  </a:lnTo>
                  <a:lnTo>
                    <a:pt x="16764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5A6FC"/>
                </a:gs>
                <a:gs pos="100000">
                  <a:srgbClr val="02F8FF"/>
                </a:gs>
              </a:gsLst>
              <a:lin ang="5400000" scaled="1"/>
              <a:tileRect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1A0AD244-014D-CA75-7713-79F5282414F1}"/>
                </a:ext>
              </a:extLst>
            </p:cNvPr>
            <p:cNvCxnSpPr>
              <a:cxnSpLocks/>
            </p:cNvCxnSpPr>
            <p:nvPr/>
          </p:nvCxnSpPr>
          <p:spPr>
            <a:xfrm>
              <a:off x="3811378" y="3190268"/>
              <a:ext cx="3708400" cy="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14A5DD55-F411-C93B-292B-ABDA05BE8E1B}"/>
                </a:ext>
              </a:extLst>
            </p:cNvPr>
            <p:cNvCxnSpPr>
              <a:cxnSpLocks/>
            </p:cNvCxnSpPr>
            <p:nvPr/>
          </p:nvCxnSpPr>
          <p:spPr>
            <a:xfrm>
              <a:off x="8533708" y="3314093"/>
              <a:ext cx="353681" cy="24765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2CCB99DB-7F5C-8805-BCF8-F600E8905C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0079" y="3190268"/>
              <a:ext cx="353681" cy="24765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3C7AC0B-6111-174E-8132-4758D8748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5722" y="2942618"/>
              <a:ext cx="353681" cy="24765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E35D51B-34B9-F353-9E47-50D7A91EFB6F}"/>
                </a:ext>
              </a:extLst>
            </p:cNvPr>
            <p:cNvCxnSpPr>
              <a:cxnSpLocks/>
            </p:cNvCxnSpPr>
            <p:nvPr/>
          </p:nvCxnSpPr>
          <p:spPr>
            <a:xfrm>
              <a:off x="7698998" y="3314093"/>
              <a:ext cx="832330" cy="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D88F4F0-F1E7-13C6-4868-1E98CD04F893}"/>
                </a:ext>
              </a:extLst>
            </p:cNvPr>
            <p:cNvCxnSpPr>
              <a:cxnSpLocks/>
            </p:cNvCxnSpPr>
            <p:nvPr/>
          </p:nvCxnSpPr>
          <p:spPr>
            <a:xfrm>
              <a:off x="7522158" y="3190268"/>
              <a:ext cx="176840" cy="123825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877C12F-2A53-ECC0-C3EB-8B6F4128724E}"/>
                </a:ext>
              </a:extLst>
            </p:cNvPr>
            <p:cNvCxnSpPr>
              <a:cxnSpLocks/>
            </p:cNvCxnSpPr>
            <p:nvPr/>
          </p:nvCxnSpPr>
          <p:spPr>
            <a:xfrm>
              <a:off x="7059403" y="2942618"/>
              <a:ext cx="1084116" cy="0"/>
            </a:xfrm>
            <a:prstGeom prst="line">
              <a:avLst/>
            </a:pr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6D9674E-33DA-DB03-0E29-C383AC287F9A}"/>
                </a:ext>
              </a:extLst>
            </p:cNvPr>
            <p:cNvSpPr/>
            <p:nvPr/>
          </p:nvSpPr>
          <p:spPr>
            <a:xfrm>
              <a:off x="3415628" y="3399818"/>
              <a:ext cx="88900" cy="88900"/>
            </a:xfrm>
            <a:prstGeom prst="ellipse">
              <a:avLst/>
            </a:prstGeom>
            <a:gradFill flip="none" rotWithShape="1">
              <a:gsLst>
                <a:gs pos="31000">
                  <a:srgbClr val="25A6FC"/>
                </a:gs>
                <a:gs pos="100000">
                  <a:srgbClr val="02F8FF"/>
                </a:gs>
              </a:gsLst>
              <a:lin ang="18900000" scaled="1"/>
              <a:tileRect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BB1DEE0-0076-39DD-2A9D-EC363C071220}"/>
                </a:ext>
              </a:extLst>
            </p:cNvPr>
            <p:cNvSpPr/>
            <p:nvPr/>
          </p:nvSpPr>
          <p:spPr>
            <a:xfrm>
              <a:off x="8103258" y="2900470"/>
              <a:ext cx="88900" cy="88900"/>
            </a:xfrm>
            <a:prstGeom prst="ellipse">
              <a:avLst/>
            </a:prstGeom>
            <a:gradFill flip="none" rotWithShape="1">
              <a:gsLst>
                <a:gs pos="31000">
                  <a:srgbClr val="25A6FC"/>
                </a:gs>
                <a:gs pos="100000">
                  <a:srgbClr val="02F8FF"/>
                </a:gs>
              </a:gsLst>
              <a:lin ang="13500000" scaled="1"/>
              <a:tileRect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65ADCFF-5D80-BB4B-87A8-B9CE9DE9AF83}"/>
                </a:ext>
              </a:extLst>
            </p:cNvPr>
            <p:cNvSpPr/>
            <p:nvPr/>
          </p:nvSpPr>
          <p:spPr>
            <a:xfrm>
              <a:off x="8883422" y="3547457"/>
              <a:ext cx="88900" cy="88900"/>
            </a:xfrm>
            <a:prstGeom prst="ellipse">
              <a:avLst/>
            </a:prstGeom>
            <a:noFill/>
            <a:ln w="12700">
              <a:solidFill>
                <a:srgbClr val="02F8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5796141E-2D64-0AC9-F893-84A3A64CAE5C}"/>
                </a:ext>
              </a:extLst>
            </p:cNvPr>
            <p:cNvCxnSpPr>
              <a:cxnSpLocks/>
            </p:cNvCxnSpPr>
            <p:nvPr/>
          </p:nvCxnSpPr>
          <p:spPr>
            <a:xfrm>
              <a:off x="3312769" y="4113771"/>
              <a:ext cx="1094359" cy="0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5757968-9067-A237-8647-2190DBA011FD}"/>
                </a:ext>
              </a:extLst>
            </p:cNvPr>
            <p:cNvCxnSpPr>
              <a:cxnSpLocks/>
            </p:cNvCxnSpPr>
            <p:nvPr/>
          </p:nvCxnSpPr>
          <p:spPr>
            <a:xfrm>
              <a:off x="4586348" y="4239183"/>
              <a:ext cx="832330" cy="0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347170C-2C2B-FAE6-98F8-FCD8714BBE68}"/>
                </a:ext>
              </a:extLst>
            </p:cNvPr>
            <p:cNvCxnSpPr>
              <a:cxnSpLocks/>
            </p:cNvCxnSpPr>
            <p:nvPr/>
          </p:nvCxnSpPr>
          <p:spPr>
            <a:xfrm>
              <a:off x="4409508" y="4115358"/>
              <a:ext cx="176840" cy="123825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7580301-7FBB-4B9F-6421-FFA17908C85C}"/>
                </a:ext>
              </a:extLst>
            </p:cNvPr>
            <p:cNvSpPr/>
            <p:nvPr/>
          </p:nvSpPr>
          <p:spPr>
            <a:xfrm>
              <a:off x="3219679" y="4069321"/>
              <a:ext cx="88900" cy="88900"/>
            </a:xfrm>
            <a:prstGeom prst="ellipse">
              <a:avLst/>
            </a:prstGeom>
            <a:noFill/>
            <a:ln>
              <a:solidFill>
                <a:srgbClr val="25A6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CCAA8DE-C937-FC1F-203F-101ED0BFFFDA}"/>
                </a:ext>
              </a:extLst>
            </p:cNvPr>
            <p:cNvSpPr/>
            <p:nvPr/>
          </p:nvSpPr>
          <p:spPr>
            <a:xfrm>
              <a:off x="5419694" y="4194733"/>
              <a:ext cx="88900" cy="88900"/>
            </a:xfrm>
            <a:prstGeom prst="ellipse">
              <a:avLst/>
            </a:prstGeom>
            <a:noFill/>
            <a:ln>
              <a:solidFill>
                <a:srgbClr val="02F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91C844E-B300-D2A5-05F1-C01E1A711F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2863" y="4189766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2577735-3A7C-6CDB-FF18-49B3ACF65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5755" y="4189766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1446F119-678C-3887-646C-C1DCB8C8C6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609" y="4189766"/>
              <a:ext cx="146787" cy="102782"/>
            </a:xfrm>
            <a:prstGeom prst="line">
              <a:avLst/>
            </a:prstGeom>
            <a:ln w="12700" cap="rnd">
              <a:gradFill>
                <a:gsLst>
                  <a:gs pos="0">
                    <a:srgbClr val="25A6FC"/>
                  </a:gs>
                  <a:gs pos="100000">
                    <a:srgbClr val="02F8FF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FD0ECC6-E1B8-D90F-EC97-40CF735E173A}"/>
                </a:ext>
              </a:extLst>
            </p:cNvPr>
            <p:cNvSpPr txBox="1"/>
            <p:nvPr/>
          </p:nvSpPr>
          <p:spPr>
            <a:xfrm>
              <a:off x="3681203" y="3361079"/>
              <a:ext cx="4761223" cy="8561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IN" altLang="zh-CN" sz="4000" dirty="0">
                  <a:gradFill flip="none" rotWithShape="1">
                    <a:gsLst>
                      <a:gs pos="2000">
                        <a:srgbClr val="02F8FF"/>
                      </a:gs>
                      <a:gs pos="100000">
                        <a:schemeClr val="bg1"/>
                      </a:gs>
                    </a:gsLst>
                    <a:lin ang="5400000" scaled="1"/>
                    <a:tileRect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Buy &amp; Sell of Ethereum and </a:t>
              </a:r>
              <a:r>
                <a:rPr lang="en-IN" altLang="zh-CN" sz="4000" dirty="0" err="1">
                  <a:gradFill flip="none" rotWithShape="1">
                    <a:gsLst>
                      <a:gs pos="2000">
                        <a:srgbClr val="02F8FF"/>
                      </a:gs>
                      <a:gs pos="100000">
                        <a:schemeClr val="bg1"/>
                      </a:gs>
                    </a:gsLst>
                    <a:lin ang="5400000" scaled="1"/>
                    <a:tileRect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Solona</a:t>
              </a:r>
              <a:endParaRPr lang="zh-CN" altLang="en-US" sz="4000" dirty="0">
                <a:gradFill flip="none" rotWithShape="1">
                  <a:gsLst>
                    <a:gs pos="2000">
                      <a:srgbClr val="02F8FF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7AF3A80-F392-0BCD-078D-A765136A31BF}"/>
                </a:ext>
              </a:extLst>
            </p:cNvPr>
            <p:cNvSpPr/>
            <p:nvPr/>
          </p:nvSpPr>
          <p:spPr>
            <a:xfrm>
              <a:off x="3486150" y="3188776"/>
              <a:ext cx="5405438" cy="366712"/>
            </a:xfrm>
            <a:custGeom>
              <a:avLst/>
              <a:gdLst>
                <a:gd name="connsiteX0" fmla="*/ 0 w 5405438"/>
                <a:gd name="connsiteY0" fmla="*/ 233362 h 366712"/>
                <a:gd name="connsiteX1" fmla="*/ 328613 w 5405438"/>
                <a:gd name="connsiteY1" fmla="*/ 0 h 366712"/>
                <a:gd name="connsiteX2" fmla="*/ 4043363 w 5405438"/>
                <a:gd name="connsiteY2" fmla="*/ 0 h 366712"/>
                <a:gd name="connsiteX3" fmla="*/ 4214813 w 5405438"/>
                <a:gd name="connsiteY3" fmla="*/ 123825 h 366712"/>
                <a:gd name="connsiteX4" fmla="*/ 5048250 w 5405438"/>
                <a:gd name="connsiteY4" fmla="*/ 123825 h 366712"/>
                <a:gd name="connsiteX5" fmla="*/ 5405438 w 5405438"/>
                <a:gd name="connsiteY5" fmla="*/ 366712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438" h="366712">
                  <a:moveTo>
                    <a:pt x="0" y="233362"/>
                  </a:moveTo>
                  <a:lnTo>
                    <a:pt x="328613" y="0"/>
                  </a:lnTo>
                  <a:lnTo>
                    <a:pt x="4043363" y="0"/>
                  </a:lnTo>
                  <a:lnTo>
                    <a:pt x="4214813" y="123825"/>
                  </a:lnTo>
                  <a:lnTo>
                    <a:pt x="5048250" y="123825"/>
                  </a:lnTo>
                  <a:lnTo>
                    <a:pt x="5405438" y="366712"/>
                  </a:lnTo>
                </a:path>
              </a:pathLst>
            </a:cu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6A2D02C1-DC62-9C41-D87A-FBE2220228F9}"/>
                </a:ext>
              </a:extLst>
            </p:cNvPr>
            <p:cNvSpPr/>
            <p:nvPr/>
          </p:nvSpPr>
          <p:spPr>
            <a:xfrm>
              <a:off x="6719888" y="2936363"/>
              <a:ext cx="1381125" cy="247650"/>
            </a:xfrm>
            <a:custGeom>
              <a:avLst/>
              <a:gdLst>
                <a:gd name="connsiteX0" fmla="*/ 0 w 1381125"/>
                <a:gd name="connsiteY0" fmla="*/ 247650 h 247650"/>
                <a:gd name="connsiteX1" fmla="*/ 342900 w 1381125"/>
                <a:gd name="connsiteY1" fmla="*/ 0 h 247650"/>
                <a:gd name="connsiteX2" fmla="*/ 1381125 w 1381125"/>
                <a:gd name="connsiteY2" fmla="*/ 4763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1125" h="247650">
                  <a:moveTo>
                    <a:pt x="0" y="247650"/>
                  </a:moveTo>
                  <a:lnTo>
                    <a:pt x="342900" y="0"/>
                  </a:lnTo>
                  <a:lnTo>
                    <a:pt x="1381125" y="4763"/>
                  </a:lnTo>
                </a:path>
              </a:pathLst>
            </a:custGeom>
            <a:ln w="12700" cap="rnd">
              <a:solidFill>
                <a:srgbClr val="02F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BC576FA-95D4-FF41-AFF4-445DAD042155}"/>
                </a:ext>
              </a:extLst>
            </p:cNvPr>
            <p:cNvSpPr/>
            <p:nvPr/>
          </p:nvSpPr>
          <p:spPr bwMode="auto">
            <a:xfrm>
              <a:off x="6158434" y="4114838"/>
              <a:ext cx="2733154" cy="21544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800" dirty="0">
                <a:solidFill>
                  <a:srgbClr val="25A6F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324627F-5741-7B3F-A0ED-31611EB5DB5F}"/>
              </a:ext>
            </a:extLst>
          </p:cNvPr>
          <p:cNvGrpSpPr/>
          <p:nvPr/>
        </p:nvGrpSpPr>
        <p:grpSpPr>
          <a:xfrm>
            <a:off x="-407370" y="-297808"/>
            <a:ext cx="3505022" cy="4198535"/>
            <a:chOff x="-407370" y="-297808"/>
            <a:chExt cx="3505022" cy="4198535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0345634-DF0C-5CA3-6BBA-A35202A6DF65}"/>
                </a:ext>
              </a:extLst>
            </p:cNvPr>
            <p:cNvGrpSpPr/>
            <p:nvPr/>
          </p:nvGrpSpPr>
          <p:grpSpPr>
            <a:xfrm>
              <a:off x="-407370" y="-297808"/>
              <a:ext cx="3505022" cy="4198535"/>
              <a:chOff x="-655020" y="-297807"/>
              <a:chExt cx="4963264" cy="3770262"/>
            </a:xfrm>
          </p:grpSpPr>
          <p:cxnSp>
            <p:nvCxnSpPr>
              <p:cNvPr id="35" name="连接符: 肘形 34">
                <a:extLst>
                  <a:ext uri="{FF2B5EF4-FFF2-40B4-BE49-F238E27FC236}">
                    <a16:creationId xmlns:a16="http://schemas.microsoft.com/office/drawing/2014/main" id="{0CA222AE-F58E-3945-EBCC-B8AD6CEF34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38422" y="1471759"/>
                <a:ext cx="2748390" cy="1271149"/>
              </a:xfrm>
              <a:prstGeom prst="bentConnector3">
                <a:avLst>
                  <a:gd name="adj1" fmla="val 70101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>
                <a:extLst>
                  <a:ext uri="{FF2B5EF4-FFF2-40B4-BE49-F238E27FC236}">
                    <a16:creationId xmlns:a16="http://schemas.microsoft.com/office/drawing/2014/main" id="{82453517-B195-E274-2DAC-721A7F1983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55020" y="463269"/>
                <a:ext cx="4963264" cy="1256128"/>
              </a:xfrm>
              <a:prstGeom prst="bentConnector3">
                <a:avLst>
                  <a:gd name="adj1" fmla="val 34647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连接符: 肘形 36">
                <a:extLst>
                  <a:ext uri="{FF2B5EF4-FFF2-40B4-BE49-F238E27FC236}">
                    <a16:creationId xmlns:a16="http://schemas.microsoft.com/office/drawing/2014/main" id="{EC3A126A-16BA-1E9F-AAC9-894B4E82470F}"/>
                  </a:ext>
                </a:extLst>
              </p:cNvPr>
              <p:cNvCxnSpPr/>
              <p:nvPr/>
            </p:nvCxnSpPr>
            <p:spPr>
              <a:xfrm rot="16200000" flipH="1">
                <a:off x="-983149" y="1216590"/>
                <a:ext cx="3770262" cy="741467"/>
              </a:xfrm>
              <a:prstGeom prst="bentConnector3">
                <a:avLst>
                  <a:gd name="adj1" fmla="val 100022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>
                <a:extLst>
                  <a:ext uri="{FF2B5EF4-FFF2-40B4-BE49-F238E27FC236}">
                    <a16:creationId xmlns:a16="http://schemas.microsoft.com/office/drawing/2014/main" id="{43EBBB74-731F-51CF-D2FC-887A156776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38150" y="876300"/>
                <a:ext cx="3702279" cy="1869777"/>
              </a:xfrm>
              <a:prstGeom prst="bentConnector4">
                <a:avLst>
                  <a:gd name="adj1" fmla="val 49400"/>
                  <a:gd name="adj2" fmla="val 112226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254CA21-6661-1025-77CC-060A22B2F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7460" y="273671"/>
              <a:ext cx="586368" cy="586368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B6862570-A637-5E8D-F71E-968F590B1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567" y="2316069"/>
              <a:ext cx="586368" cy="586368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881C8693-8393-120D-36A2-0D30F6CEA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2532" y="3054044"/>
              <a:ext cx="586368" cy="586368"/>
            </a:xfrm>
            <a:prstGeom prst="rect">
              <a:avLst/>
            </a:prstGeom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44D4B00-1999-AECC-2A48-F84F1F335A53}"/>
              </a:ext>
            </a:extLst>
          </p:cNvPr>
          <p:cNvGrpSpPr/>
          <p:nvPr/>
        </p:nvGrpSpPr>
        <p:grpSpPr>
          <a:xfrm>
            <a:off x="8668696" y="3188667"/>
            <a:ext cx="3884502" cy="3695957"/>
            <a:chOff x="8668696" y="3188667"/>
            <a:chExt cx="3884502" cy="369595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5A5C7919-823A-3DD9-1603-F54A0D172493}"/>
                </a:ext>
              </a:extLst>
            </p:cNvPr>
            <p:cNvGrpSpPr/>
            <p:nvPr/>
          </p:nvGrpSpPr>
          <p:grpSpPr>
            <a:xfrm rot="10800000">
              <a:off x="8668696" y="3188667"/>
              <a:ext cx="3884502" cy="3695957"/>
              <a:chOff x="-655020" y="-297807"/>
              <a:chExt cx="4963264" cy="3770262"/>
            </a:xfrm>
          </p:grpSpPr>
          <p:cxnSp>
            <p:nvCxnSpPr>
              <p:cNvPr id="40" name="连接符: 肘形 39">
                <a:extLst>
                  <a:ext uri="{FF2B5EF4-FFF2-40B4-BE49-F238E27FC236}">
                    <a16:creationId xmlns:a16="http://schemas.microsoft.com/office/drawing/2014/main" id="{4D9B1CC0-A5B0-996C-CF52-B828BE3334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38422" y="1471759"/>
                <a:ext cx="2748390" cy="1271149"/>
              </a:xfrm>
              <a:prstGeom prst="bentConnector3">
                <a:avLst>
                  <a:gd name="adj1" fmla="val 70101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连接符: 肘形 40">
                <a:extLst>
                  <a:ext uri="{FF2B5EF4-FFF2-40B4-BE49-F238E27FC236}">
                    <a16:creationId xmlns:a16="http://schemas.microsoft.com/office/drawing/2014/main" id="{55C42269-7F37-6827-C3D8-8745D06F6B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55020" y="463269"/>
                <a:ext cx="4963264" cy="1256128"/>
              </a:xfrm>
              <a:prstGeom prst="bentConnector3">
                <a:avLst>
                  <a:gd name="adj1" fmla="val 34647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连接符: 肘形 41">
                <a:extLst>
                  <a:ext uri="{FF2B5EF4-FFF2-40B4-BE49-F238E27FC236}">
                    <a16:creationId xmlns:a16="http://schemas.microsoft.com/office/drawing/2014/main" id="{CE95E0C4-4E10-2BB4-1F2F-D57B2DB27A00}"/>
                  </a:ext>
                </a:extLst>
              </p:cNvPr>
              <p:cNvCxnSpPr/>
              <p:nvPr/>
            </p:nvCxnSpPr>
            <p:spPr>
              <a:xfrm rot="16200000" flipH="1">
                <a:off x="-983149" y="1216590"/>
                <a:ext cx="3770262" cy="741467"/>
              </a:xfrm>
              <a:prstGeom prst="bentConnector3">
                <a:avLst>
                  <a:gd name="adj1" fmla="val 100022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连接符: 肘形 42">
                <a:extLst>
                  <a:ext uri="{FF2B5EF4-FFF2-40B4-BE49-F238E27FC236}">
                    <a16:creationId xmlns:a16="http://schemas.microsoft.com/office/drawing/2014/main" id="{0E17D7C5-B66F-DABA-2D06-54974D9F6A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38150" y="876300"/>
                <a:ext cx="3702279" cy="1869777"/>
              </a:xfrm>
              <a:prstGeom prst="bentConnector4">
                <a:avLst>
                  <a:gd name="adj1" fmla="val 49400"/>
                  <a:gd name="adj2" fmla="val 112226"/>
                </a:avLst>
              </a:prstGeom>
              <a:ln w="25400">
                <a:gradFill flip="none" rotWithShape="1">
                  <a:gsLst>
                    <a:gs pos="0">
                      <a:srgbClr val="02F8FF">
                        <a:alpha val="20000"/>
                      </a:srgbClr>
                    </a:gs>
                    <a:gs pos="100000">
                      <a:srgbClr val="25A6FC">
                        <a:alpha val="20000"/>
                      </a:srgbClr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0F0B2066-E2EC-DFC8-9947-DCB5EF82B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1581" y="3601214"/>
              <a:ext cx="586368" cy="586368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CFA3A244-9113-D233-9714-FFA8E4A5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1331" y="4817193"/>
              <a:ext cx="586368" cy="586368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65B30C55-5349-88E7-3B11-52AFFC2F4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3517" y="5849214"/>
              <a:ext cx="586368" cy="586368"/>
            </a:xfrm>
            <a:prstGeom prst="rect">
              <a:avLst/>
            </a:prstGeom>
          </p:spPr>
        </p:pic>
      </p:grpSp>
      <p:sp>
        <p:nvSpPr>
          <p:cNvPr id="53" name="文本框 27">
            <a:extLst>
              <a:ext uri="{FF2B5EF4-FFF2-40B4-BE49-F238E27FC236}">
                <a16:creationId xmlns:a16="http://schemas.microsoft.com/office/drawing/2014/main" id="{2475896F-59AD-8055-F4E6-28CD70054987}"/>
              </a:ext>
            </a:extLst>
          </p:cNvPr>
          <p:cNvSpPr txBox="1"/>
          <p:nvPr/>
        </p:nvSpPr>
        <p:spPr>
          <a:xfrm>
            <a:off x="3643271" y="2216792"/>
            <a:ext cx="503208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b="1" dirty="0">
                <a:solidFill>
                  <a:srgbClr val="02F8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 05</a:t>
            </a:r>
            <a:endParaRPr lang="zh-CN" altLang="en-US" sz="5400" b="1" dirty="0">
              <a:solidFill>
                <a:srgbClr val="02F8FF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4127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929</TotalTime>
  <Words>237</Words>
  <Application>Microsoft Office PowerPoint</Application>
  <PresentationFormat>Widescreen</PresentationFormat>
  <Paragraphs>48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Black</vt:lpstr>
      <vt:lpstr>Cooper Black</vt:lpstr>
      <vt:lpstr>Tw Cen MT Condensed Extra Bold</vt:lpstr>
      <vt:lpstr>Wingdings</vt:lpstr>
      <vt:lpstr>思源黑体 CN Heavy</vt:lpstr>
      <vt:lpstr>思源黑体 CN Medium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bairavi shashi</cp:lastModifiedBy>
  <cp:revision>101</cp:revision>
  <dcterms:created xsi:type="dcterms:W3CDTF">2017-08-18T03:02:00Z</dcterms:created>
  <dcterms:modified xsi:type="dcterms:W3CDTF">2025-03-31T06:16:13Z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